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820" r:id="rId5"/>
    <p:sldMasterId id="2147483822" r:id="rId6"/>
  </p:sldMasterIdLst>
  <p:notesMasterIdLst>
    <p:notesMasterId r:id="rId29"/>
  </p:notesMasterIdLst>
  <p:handoutMasterIdLst>
    <p:handoutMasterId r:id="rId30"/>
  </p:handoutMasterIdLst>
  <p:sldIdLst>
    <p:sldId id="568" r:id="rId7"/>
    <p:sldId id="2147374892" r:id="rId8"/>
    <p:sldId id="2147374921" r:id="rId9"/>
    <p:sldId id="2147374923" r:id="rId10"/>
    <p:sldId id="2147374924" r:id="rId11"/>
    <p:sldId id="2147374920" r:id="rId12"/>
    <p:sldId id="2147374913" r:id="rId13"/>
    <p:sldId id="2147374925" r:id="rId14"/>
    <p:sldId id="2147374914" r:id="rId15"/>
    <p:sldId id="2147374915" r:id="rId16"/>
    <p:sldId id="2147374916" r:id="rId17"/>
    <p:sldId id="2147374917" r:id="rId18"/>
    <p:sldId id="2147374918" r:id="rId19"/>
    <p:sldId id="2147374927" r:id="rId20"/>
    <p:sldId id="2147374928" r:id="rId21"/>
    <p:sldId id="2147374926" r:id="rId22"/>
    <p:sldId id="2147374930" r:id="rId23"/>
    <p:sldId id="2147374929" r:id="rId24"/>
    <p:sldId id="2147374919" r:id="rId25"/>
    <p:sldId id="2147374912" r:id="rId26"/>
    <p:sldId id="2147374922" r:id="rId27"/>
    <p:sldId id="2147374931" r:id="rId28"/>
  </p:sldIdLst>
  <p:sldSz cx="12192000" cy="6858000"/>
  <p:notesSz cx="6858000" cy="9144000"/>
  <p:embeddedFontLst>
    <p:embeddedFont>
      <p:font typeface="72 Black" panose="020B0A04030603020204" pitchFamily="34" charset="0"/>
      <p:bold r:id="rId31"/>
    </p:embeddedFont>
    <p:embeddedFont>
      <p:font typeface="Noto Sans" panose="020B0502040504020204" pitchFamily="34" charset="0"/>
      <p:regular r:id="rId32"/>
      <p:bold r:id="rId33"/>
      <p:italic r:id="rId34"/>
      <p:boldItalic r:id="rId35"/>
    </p:embeddedFont>
    <p:embeddedFont>
      <p:font typeface="Noto Sans Blk" panose="020B0A02040504020204"/>
      <p:bold r:id="rId36"/>
    </p:embeddedFont>
    <p:embeddedFont>
      <p:font typeface="Noto Sans BOLD" panose="020B0502040504020204" pitchFamily="34" charset="0"/>
      <p:bold r:id="rId37"/>
    </p:embeddedFont>
    <p:embeddedFont>
      <p:font typeface="Noto Sans BOLD" panose="020B0502040504020204" pitchFamily="34" charset="0"/>
      <p:bold r:id="rId37"/>
    </p:embeddedFont>
    <p:embeddedFont>
      <p:font typeface="Noto Sans Light" panose="020B0502040504020204" pitchFamily="34" charset="0"/>
      <p:regular r:id="rId38"/>
      <p:italic r:id="rId39"/>
    </p:embeddedFont>
    <p:embeddedFont>
      <p:font typeface="Noto Sans Medium" panose="020B05020405040202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175F8EB-0A87-4E93-9AE8-E98DDF7B6812}">
          <p14:sldIdLst>
            <p14:sldId id="568"/>
            <p14:sldId id="2147374892"/>
            <p14:sldId id="2147374921"/>
            <p14:sldId id="2147374923"/>
            <p14:sldId id="2147374924"/>
            <p14:sldId id="2147374920"/>
            <p14:sldId id="2147374913"/>
            <p14:sldId id="2147374925"/>
            <p14:sldId id="2147374914"/>
            <p14:sldId id="2147374915"/>
            <p14:sldId id="2147374916"/>
            <p14:sldId id="2147374917"/>
            <p14:sldId id="2147374918"/>
            <p14:sldId id="2147374927"/>
            <p14:sldId id="2147374928"/>
            <p14:sldId id="2147374926"/>
            <p14:sldId id="2147374930"/>
            <p14:sldId id="2147374929"/>
            <p14:sldId id="2147374919"/>
            <p14:sldId id="2147374912"/>
            <p14:sldId id="2147374922"/>
          </p14:sldIdLst>
        </p14:section>
        <p14:section name="Backup - nicht löschen" id="{76353D49-D7B4-459E-82DE-67EE7B4F06B0}">
          <p14:sldIdLst>
            <p14:sldId id="2147374931"/>
          </p14:sldIdLst>
        </p14:section>
      </p14:sectionLst>
    </p:ext>
    <p:ext uri="{EFAFB233-063F-42B5-8137-9DF3F51BA10A}">
      <p15:sldGuideLst xmlns:p15="http://schemas.microsoft.com/office/powerpoint/2012/main">
        <p15:guide id="1" orient="horz" pos="2160" userDrawn="1">
          <p15:clr>
            <a:srgbClr val="A4A3A4"/>
          </p15:clr>
        </p15:guide>
        <p15:guide id="2"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n, Frank" initials="BF" lastIdx="21" clrIdx="0">
    <p:extLst>
      <p:ext uri="{19B8F6BF-5375-455C-9EA6-DF929625EA0E}">
        <p15:presenceInfo xmlns:p15="http://schemas.microsoft.com/office/powerpoint/2012/main" userId="S-1-5-21-3570781684-3833370218-194708233-130953" providerId="AD"/>
      </p:ext>
    </p:extLst>
  </p:cmAuthor>
  <p:cmAuthor id="2" name="Feil, Antje" initials="FA" lastIdx="58" clrIdx="1">
    <p:extLst>
      <p:ext uri="{19B8F6BF-5375-455C-9EA6-DF929625EA0E}">
        <p15:presenceInfo xmlns:p15="http://schemas.microsoft.com/office/powerpoint/2012/main" userId="S::antje.feil@de.issworld.com::b703f54c-eea2-47d7-a3f6-dfba2b4918e0" providerId="AD"/>
      </p:ext>
    </p:extLst>
  </p:cmAuthor>
  <p:cmAuthor id="3" name="Kretschmer, Isabel" initials="KI" lastIdx="310" clrIdx="2">
    <p:extLst>
      <p:ext uri="{19B8F6BF-5375-455C-9EA6-DF929625EA0E}">
        <p15:presenceInfo xmlns:p15="http://schemas.microsoft.com/office/powerpoint/2012/main" userId="S::Isabel.Kretschmer@de.issworld.com::b6b7c827-3c35-499d-b359-8599fc1434b6" providerId="AD"/>
      </p:ext>
    </p:extLst>
  </p:cmAuthor>
  <p:cmAuthor id="4" name="Winkelmann, Sarah" initials="WS" lastIdx="32" clrIdx="3">
    <p:extLst>
      <p:ext uri="{19B8F6BF-5375-455C-9EA6-DF929625EA0E}">
        <p15:presenceInfo xmlns:p15="http://schemas.microsoft.com/office/powerpoint/2012/main" userId="S::sarah.winkelmann@de.issworld.com::95245ef2-167d-4ae4-bf35-93d3d53e0b8c" providerId="AD"/>
      </p:ext>
    </p:extLst>
  </p:cmAuthor>
  <p:cmAuthor id="5" name="Winkelmann, Sarah" initials="WS [2]" lastIdx="5" clrIdx="4">
    <p:extLst>
      <p:ext uri="{19B8F6BF-5375-455C-9EA6-DF929625EA0E}">
        <p15:presenceInfo xmlns:p15="http://schemas.microsoft.com/office/powerpoint/2012/main" userId="S-1-5-21-3570781684-3833370218-194708233-42861" providerId="AD"/>
      </p:ext>
    </p:extLst>
  </p:cmAuthor>
  <p:cmAuthor id="6" name="Hinzen, Bettina" initials="HB" lastIdx="1" clrIdx="5">
    <p:extLst>
      <p:ext uri="{19B8F6BF-5375-455C-9EA6-DF929625EA0E}">
        <p15:presenceInfo xmlns:p15="http://schemas.microsoft.com/office/powerpoint/2012/main" userId="S::bettina.hinzen@de.issworld.com::560b1615-c02b-4518-bd6f-0fab7daf2e89" providerId="AD"/>
      </p:ext>
    </p:extLst>
  </p:cmAuthor>
  <p:cmAuthor id="7" name="Ouali, Yousra" initials="OY" lastIdx="10" clrIdx="6">
    <p:extLst>
      <p:ext uri="{19B8F6BF-5375-455C-9EA6-DF929625EA0E}">
        <p15:presenceInfo xmlns:p15="http://schemas.microsoft.com/office/powerpoint/2012/main" userId="S::yousra.ouali@de.issworld.com::cba2635d-47f7-4104-b9f5-25443646e4b8" providerId="AD"/>
      </p:ext>
    </p:extLst>
  </p:cmAuthor>
  <p:cmAuthor id="8" name="Born, Frank" initials="BF [2]" lastIdx="3" clrIdx="7">
    <p:extLst>
      <p:ext uri="{19B8F6BF-5375-455C-9EA6-DF929625EA0E}">
        <p15:presenceInfo xmlns:p15="http://schemas.microsoft.com/office/powerpoint/2012/main" userId="S::frank.born@de.issworld.com::e551cb17-fe36-42ed-a361-958931cf7c14" providerId="AD"/>
      </p:ext>
    </p:extLst>
  </p:cmAuthor>
  <p:cmAuthor id="9" name="Huismann, Wiebke" initials="HW" lastIdx="31" clrIdx="8">
    <p:extLst>
      <p:ext uri="{19B8F6BF-5375-455C-9EA6-DF929625EA0E}">
        <p15:presenceInfo xmlns:p15="http://schemas.microsoft.com/office/powerpoint/2012/main" userId="S-1-5-21-3570781684-3833370218-194708233-467647" providerId="AD"/>
      </p:ext>
    </p:extLst>
  </p:cmAuthor>
  <p:cmAuthor id="10" name="Kraus, Andreas" initials="KA" lastIdx="12" clrIdx="9">
    <p:extLst>
      <p:ext uri="{19B8F6BF-5375-455C-9EA6-DF929625EA0E}">
        <p15:presenceInfo xmlns:p15="http://schemas.microsoft.com/office/powerpoint/2012/main" userId="S::andreas.kraus@de.issworld.com::33af9c54-5b8c-45cb-81d6-20557e2fb23a" providerId="AD"/>
      </p:ext>
    </p:extLst>
  </p:cmAuthor>
  <p:cmAuthor id="11" name="Stefan Lehner" initials="SL" lastIdx="6" clrIdx="10">
    <p:extLst>
      <p:ext uri="{19B8F6BF-5375-455C-9EA6-DF929625EA0E}">
        <p15:presenceInfo xmlns:p15="http://schemas.microsoft.com/office/powerpoint/2012/main" userId="S::Stefan.Lehner@de.issworld.com::36156aff-7b8c-44fc-84ed-795c2253e418" providerId="AD"/>
      </p:ext>
    </p:extLst>
  </p:cmAuthor>
  <p:cmAuthor id="12" name="Schink, Tanja" initials="ST" lastIdx="1" clrIdx="11">
    <p:extLst>
      <p:ext uri="{19B8F6BF-5375-455C-9EA6-DF929625EA0E}">
        <p15:presenceInfo xmlns:p15="http://schemas.microsoft.com/office/powerpoint/2012/main" userId="S::tanja.schink@de.issworld.com::be161ad1-1e07-462d-a8da-2a06a99a20a3" providerId="AD"/>
      </p:ext>
    </p:extLst>
  </p:cmAuthor>
  <p:cmAuthor id="13" name="Fischer, Franko" initials="FF" lastIdx="10" clrIdx="12">
    <p:extLst>
      <p:ext uri="{19B8F6BF-5375-455C-9EA6-DF929625EA0E}">
        <p15:presenceInfo xmlns:p15="http://schemas.microsoft.com/office/powerpoint/2012/main" userId="S::franko.fischer@de.issworld.com::d2e708c5-1aa9-4f24-84e1-7741ce8a80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F39"/>
    <a:srgbClr val="16E4B4"/>
    <a:srgbClr val="3F896B"/>
    <a:srgbClr val="473D37"/>
    <a:srgbClr val="72635A"/>
    <a:srgbClr val="8A776C"/>
    <a:srgbClr val="403730"/>
    <a:srgbClr val="2D401C"/>
    <a:srgbClr val="A5C617"/>
    <a:srgbClr val="E5C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BFAD25-8D84-4021-90BD-1DD73060A5AA}" v="1" dt="2025-03-13T11:09:14.51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guide orient="horz" pos="2160"/>
        <p:guide pos="438"/>
      </p:guideLst>
    </p:cSldViewPr>
  </p:slideViewPr>
  <p:notesTextViewPr>
    <p:cViewPr>
      <p:scale>
        <a:sx n="3" d="2"/>
        <a:sy n="3" d="2"/>
      </p:scale>
      <p:origin x="0" y="0"/>
    </p:cViewPr>
  </p:notesTextViewPr>
  <p:sorterViewPr>
    <p:cViewPr>
      <p:scale>
        <a:sx n="200" d="100"/>
        <a:sy n="200" d="100"/>
      </p:scale>
      <p:origin x="0" y="-17322"/>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customXml" Target="../customXml/item4.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te, Jochen" userId="fa14746b-b6b3-425c-bdf4-230ed81ff121" providerId="ADAL" clId="{7FBD2CF2-4818-4B38-895A-351BDCBC8F5C}"/>
    <pc:docChg chg="custSel modSld">
      <pc:chgData name="Schulte, Jochen" userId="fa14746b-b6b3-425c-bdf4-230ed81ff121" providerId="ADAL" clId="{7FBD2CF2-4818-4B38-895A-351BDCBC8F5C}" dt="2025-03-13T12:24:36.422" v="1" actId="478"/>
      <pc:docMkLst>
        <pc:docMk/>
      </pc:docMkLst>
      <pc:sldChg chg="delSp mod">
        <pc:chgData name="Schulte, Jochen" userId="fa14746b-b6b3-425c-bdf4-230ed81ff121" providerId="ADAL" clId="{7FBD2CF2-4818-4B38-895A-351BDCBC8F5C}" dt="2025-03-13T12:24:25.095" v="0" actId="478"/>
        <pc:sldMkLst>
          <pc:docMk/>
          <pc:sldMk cId="2936293590" sldId="568"/>
        </pc:sldMkLst>
        <pc:picChg chg="del">
          <ac:chgData name="Schulte, Jochen" userId="fa14746b-b6b3-425c-bdf4-230ed81ff121" providerId="ADAL" clId="{7FBD2CF2-4818-4B38-895A-351BDCBC8F5C}" dt="2025-03-13T12:24:25.095" v="0" actId="478"/>
          <ac:picMkLst>
            <pc:docMk/>
            <pc:sldMk cId="2936293590" sldId="568"/>
            <ac:picMk id="96" creationId="{032EA269-BB6E-4F53-A0DC-3ED72A098252}"/>
          </ac:picMkLst>
        </pc:picChg>
      </pc:sldChg>
      <pc:sldChg chg="delSp mod">
        <pc:chgData name="Schulte, Jochen" userId="fa14746b-b6b3-425c-bdf4-230ed81ff121" providerId="ADAL" clId="{7FBD2CF2-4818-4B38-895A-351BDCBC8F5C}" dt="2025-03-13T12:24:36.422" v="1" actId="478"/>
        <pc:sldMkLst>
          <pc:docMk/>
          <pc:sldMk cId="684437006" sldId="2147374923"/>
        </pc:sldMkLst>
        <pc:picChg chg="del">
          <ac:chgData name="Schulte, Jochen" userId="fa14746b-b6b3-425c-bdf4-230ed81ff121" providerId="ADAL" clId="{7FBD2CF2-4818-4B38-895A-351BDCBC8F5C}" dt="2025-03-13T12:24:36.422" v="1" actId="478"/>
          <ac:picMkLst>
            <pc:docMk/>
            <pc:sldMk cId="684437006" sldId="2147374923"/>
            <ac:picMk id="43" creationId="{14B2FA47-9084-4036-9360-9CA47C13523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1AB4AD4-A010-4FEC-9B6D-C52510147C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a:extLst>
              <a:ext uri="{FF2B5EF4-FFF2-40B4-BE49-F238E27FC236}">
                <a16:creationId xmlns:a16="http://schemas.microsoft.com/office/drawing/2014/main" id="{672D0081-D5D1-4E17-B5AB-CDCC7AB772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2FA8CC-20FA-438A-8F46-A1430AEAC919}" type="datetimeFigureOut">
              <a:rPr lang="en-GB" smtClean="0"/>
              <a:t>13/03/2025</a:t>
            </a:fld>
            <a:endParaRPr lang="en-GB"/>
          </a:p>
        </p:txBody>
      </p:sp>
      <p:sp>
        <p:nvSpPr>
          <p:cNvPr id="4" name="Fußzeilenplatzhalter 3">
            <a:extLst>
              <a:ext uri="{FF2B5EF4-FFF2-40B4-BE49-F238E27FC236}">
                <a16:creationId xmlns:a16="http://schemas.microsoft.com/office/drawing/2014/main" id="{CEC37D51-7E66-4943-94CC-A1D86E7E26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a:extLst>
              <a:ext uri="{FF2B5EF4-FFF2-40B4-BE49-F238E27FC236}">
                <a16:creationId xmlns:a16="http://schemas.microsoft.com/office/drawing/2014/main" id="{3B0E1F22-3053-41F5-999B-C172C5160A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5B571D-CF1B-4888-B7B9-19AA4670DAFE}" type="slidenum">
              <a:rPr lang="en-GB" smtClean="0"/>
              <a:t>‹Nr.›</a:t>
            </a:fld>
            <a:endParaRPr lang="en-GB"/>
          </a:p>
        </p:txBody>
      </p:sp>
    </p:spTree>
    <p:extLst>
      <p:ext uri="{BB962C8B-B14F-4D97-AF65-F5344CB8AC3E}">
        <p14:creationId xmlns:p14="http://schemas.microsoft.com/office/powerpoint/2010/main" val="1214046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A5996-F31B-4E52-A599-765837AAC145}" type="datetimeFigureOut">
              <a:rPr lang="de-DE" smtClean="0"/>
              <a:t>13.03.2025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A508D-E9D5-4D7D-8B88-132D54E15042}" type="slidenum">
              <a:rPr lang="de-DE" smtClean="0"/>
              <a:t>‹Nr.›</a:t>
            </a:fld>
            <a:endParaRPr lang="de-DE"/>
          </a:p>
        </p:txBody>
      </p:sp>
    </p:spTree>
    <p:extLst>
      <p:ext uri="{BB962C8B-B14F-4D97-AF65-F5344CB8AC3E}">
        <p14:creationId xmlns:p14="http://schemas.microsoft.com/office/powerpoint/2010/main" val="42385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89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502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36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913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53A508D-E9D5-4D7D-8B88-132D54E15042}" type="slidenum">
              <a:rPr lang="de-DE" smtClean="0"/>
              <a:t>18</a:t>
            </a:fld>
            <a:endParaRPr lang="de-DE"/>
          </a:p>
        </p:txBody>
      </p:sp>
    </p:spTree>
    <p:extLst>
      <p:ext uri="{BB962C8B-B14F-4D97-AF65-F5344CB8AC3E}">
        <p14:creationId xmlns:p14="http://schemas.microsoft.com/office/powerpoint/2010/main" val="2442008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874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181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041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27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Dafür haben wir bei ISS im Bereich Food ein klares </a:t>
            </a:r>
            <a:r>
              <a:rPr lang="de-DE" err="1"/>
              <a:t>Commitment</a:t>
            </a:r>
            <a:r>
              <a:rPr lang="de-DE"/>
              <a:t> und Vorgehen: </a:t>
            </a:r>
            <a:r>
              <a:rPr lang="de-DE" err="1"/>
              <a:t>Connected</a:t>
            </a:r>
            <a:r>
              <a:rPr lang="de-DE"/>
              <a:t> </a:t>
            </a:r>
            <a:r>
              <a:rPr lang="de-DE" err="1"/>
              <a:t>by</a:t>
            </a:r>
            <a:r>
              <a:rPr lang="de-DE"/>
              <a:t> Food. Gemeinsam mit unseren Kunden und Partnern entwickeln wir individuell passende Konzepte mit vier zentralen Elementen:</a:t>
            </a:r>
          </a:p>
          <a:p>
            <a:pPr marL="171450" indent="-171450">
              <a:buFontTx/>
              <a:buChar char="-"/>
            </a:pPr>
            <a:r>
              <a:rPr lang="de-DE"/>
              <a:t>Services und Lösungen</a:t>
            </a:r>
          </a:p>
          <a:p>
            <a:pPr marL="171450" indent="-171450">
              <a:buFontTx/>
              <a:buChar char="-"/>
            </a:pPr>
            <a:r>
              <a:rPr lang="de-DE"/>
              <a:t>Ganzheitliches Wohlbefinden</a:t>
            </a:r>
          </a:p>
          <a:p>
            <a:pPr marL="171450" indent="-171450">
              <a:buFontTx/>
              <a:buChar char="-"/>
            </a:pPr>
            <a:r>
              <a:rPr lang="de-DE"/>
              <a:t>CO2-Neutralität</a:t>
            </a:r>
          </a:p>
          <a:p>
            <a:pPr marL="171450" indent="-171450">
              <a:buFontTx/>
              <a:buChar char="-"/>
            </a:pPr>
            <a:r>
              <a:rPr lang="de-DE"/>
              <a:t>People </a:t>
            </a:r>
            <a:r>
              <a:rPr lang="de-DE" err="1"/>
              <a:t>make</a:t>
            </a:r>
            <a:r>
              <a:rPr lang="de-DE"/>
              <a:t> </a:t>
            </a:r>
            <a:r>
              <a:rPr lang="de-DE" err="1"/>
              <a:t>places</a:t>
            </a:r>
            <a:r>
              <a:rPr lang="de-DE"/>
              <a:t> – als Kern unseres Handelns</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6F74E-FBBF-49D2-B92A-03DB2E0F24DF}" type="slidenum">
              <a:rPr kumimoji="0" lang="de-DE"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3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77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175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22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932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0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62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err="1">
                <a:solidFill>
                  <a:schemeClr val="tx1"/>
                </a:solidFill>
                <a:latin typeface="+mn-lt"/>
                <a:ea typeface="+mn-ea"/>
                <a:cs typeface="+mn-cs"/>
              </a:rPr>
              <a:t>Leesman</a:t>
            </a:r>
            <a:r>
              <a:rPr lang="de-AT" sz="1200" b="0" i="0" u="none" strike="noStrike" kern="1200" baseline="0" dirty="0">
                <a:solidFill>
                  <a:schemeClr val="tx1"/>
                </a:solidFill>
                <a:latin typeface="+mn-lt"/>
                <a:ea typeface="+mn-ea"/>
                <a:cs typeface="+mn-cs"/>
              </a:rPr>
              <a:t>, Europas führender Experte in der Messung von Arbeitsplatzeffektivität, kommt bei einer Stichprobe von fast 300.000 Teilnehmern zu dem Fazit, dass zu den wichtigsten Zusatzleistungen für Mitarbeiter am Arbeitsplatz Tee, Kaffee und die Verpflegung mit Snacks und Getränken gehören.</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DDA37-03E8-44C3-A816-57F93E3E531A}"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1">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AE2E8ECC-7692-412A-9B11-8F023B3A36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004E403C-3E97-42E7-81F5-EB8ABD0397D8}"/>
              </a:ext>
            </a:extLst>
          </p:cNvPr>
          <p:cNvSpPr>
            <a:spLocks noGrp="1"/>
          </p:cNvSpPr>
          <p:nvPr>
            <p:ph type="ctrTitle"/>
          </p:nvPr>
        </p:nvSpPr>
        <p:spPr>
          <a:xfrm>
            <a:off x="746649" y="1510999"/>
            <a:ext cx="5349351" cy="1918001"/>
          </a:xfrm>
        </p:spPr>
        <p:txBody>
          <a:bodyPr vert="horz" lIns="91440" tIns="45720" rIns="91440" bIns="45720" rtlCol="0" anchor="t">
            <a:normAutofit/>
          </a:bodyPr>
          <a:lstStyle>
            <a:lvl1pPr>
              <a:defRPr lang="da-DK" sz="4000">
                <a:solidFill>
                  <a:schemeClr val="bg2"/>
                </a:solidFill>
                <a:latin typeface="+mj-lt"/>
              </a:defRPr>
            </a:lvl1pPr>
          </a:lstStyle>
          <a:p>
            <a:pPr lvl="0"/>
            <a:r>
              <a:rPr lang="de-DE"/>
              <a:t>Mastertitelformat bearbeiten</a:t>
            </a:r>
            <a:endParaRPr lang="da-DK"/>
          </a:p>
        </p:txBody>
      </p:sp>
      <p:sp>
        <p:nvSpPr>
          <p:cNvPr id="19" name="Slide Number Placeholder 18">
            <a:extLst>
              <a:ext uri="{FF2B5EF4-FFF2-40B4-BE49-F238E27FC236}">
                <a16:creationId xmlns:a16="http://schemas.microsoft.com/office/drawing/2014/main" id="{F7D27A39-EFA1-4D72-9F84-962AA69F181D}"/>
              </a:ext>
            </a:extLst>
          </p:cNvPr>
          <p:cNvSpPr>
            <a:spLocks noGrp="1"/>
          </p:cNvSpPr>
          <p:nvPr>
            <p:ph type="sldNum" sz="quarter" idx="16"/>
          </p:nvPr>
        </p:nvSpPr>
        <p:spPr/>
        <p:txBody>
          <a:bodyPr/>
          <a:lstStyle>
            <a:lvl1pPr>
              <a:defRPr>
                <a:solidFill>
                  <a:schemeClr val="bg1"/>
                </a:solidFill>
              </a:defRPr>
            </a:lvl1pPr>
          </a:lstStyle>
          <a:p>
            <a:fld id="{378E7161-496E-442B-B254-3EADD065C7F3}" type="slidenum">
              <a:rPr lang="da-DK" smtClean="0"/>
              <a:pPr/>
              <a:t>‹Nr.›</a:t>
            </a:fld>
            <a:endParaRPr lang="da-DK"/>
          </a:p>
        </p:txBody>
      </p:sp>
      <p:sp>
        <p:nvSpPr>
          <p:cNvPr id="13" name="Text Placeholder 7">
            <a:extLst>
              <a:ext uri="{FF2B5EF4-FFF2-40B4-BE49-F238E27FC236}">
                <a16:creationId xmlns:a16="http://schemas.microsoft.com/office/drawing/2014/main" id="{5852D5C8-3E90-4046-9591-901051F1E043}"/>
              </a:ext>
            </a:extLst>
          </p:cNvPr>
          <p:cNvSpPr>
            <a:spLocks noGrp="1"/>
          </p:cNvSpPr>
          <p:nvPr>
            <p:ph type="body" sz="quarter" idx="17" hasCustomPrompt="1"/>
          </p:nvPr>
        </p:nvSpPr>
        <p:spPr>
          <a:xfrm>
            <a:off x="756075" y="1127002"/>
            <a:ext cx="5349351" cy="283531"/>
          </a:xfrm>
          <a:prstGeom prst="rect">
            <a:avLst/>
          </a:prstGeom>
        </p:spPr>
        <p:txBody>
          <a:bodyPr>
            <a:noAutofit/>
          </a:bodyPr>
          <a:lstStyle>
            <a:lvl1pPr marL="0" indent="0">
              <a:buFontTx/>
              <a:buNone/>
              <a:defRPr sz="1600" b="0" i="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stStyle>
          <a:p>
            <a:pPr lvl="0"/>
            <a:r>
              <a:rPr lang="en-GB"/>
              <a:t>CATEGORY</a:t>
            </a:r>
            <a:endParaRPr lang="en-DK"/>
          </a:p>
        </p:txBody>
      </p:sp>
    </p:spTree>
    <p:extLst>
      <p:ext uri="{BB962C8B-B14F-4D97-AF65-F5344CB8AC3E}">
        <p14:creationId xmlns:p14="http://schemas.microsoft.com/office/powerpoint/2010/main" val="4203929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7129">
          <p15:clr>
            <a:srgbClr val="FBAE40"/>
          </p15:clr>
        </p15:guide>
        <p15:guide id="2" orient="horz" pos="37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1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1E2B0C0-68B4-4386-B6FF-8B76797197ED}"/>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8" name="Textplatzhalter 6">
            <a:extLst>
              <a:ext uri="{FF2B5EF4-FFF2-40B4-BE49-F238E27FC236}">
                <a16:creationId xmlns:a16="http://schemas.microsoft.com/office/drawing/2014/main" id="{279ACB1A-1DB4-43E8-99E2-0D68333F16AE}"/>
              </a:ext>
            </a:extLst>
          </p:cNvPr>
          <p:cNvSpPr>
            <a:spLocks noGrp="1"/>
          </p:cNvSpPr>
          <p:nvPr>
            <p:ph type="body" sz="quarter" idx="12"/>
          </p:nvPr>
        </p:nvSpPr>
        <p:spPr>
          <a:xfrm>
            <a:off x="342415" y="1561068"/>
            <a:ext cx="11514622" cy="4538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ext Placeholder 13">
            <a:extLst>
              <a:ext uri="{FF2B5EF4-FFF2-40B4-BE49-F238E27FC236}">
                <a16:creationId xmlns:a16="http://schemas.microsoft.com/office/drawing/2014/main" id="{0F6C8157-D8D0-4444-B127-F01B0A211C43}"/>
              </a:ext>
            </a:extLst>
          </p:cNvPr>
          <p:cNvSpPr>
            <a:spLocks noGrp="1"/>
          </p:cNvSpPr>
          <p:nvPr>
            <p:ph type="body" sz="quarter" idx="18"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dirty="0"/>
              <a:t>Kategorie</a:t>
            </a:r>
          </a:p>
        </p:txBody>
      </p:sp>
      <p:sp>
        <p:nvSpPr>
          <p:cNvPr id="6" name="Title Placeholder 1">
            <a:extLst>
              <a:ext uri="{FF2B5EF4-FFF2-40B4-BE49-F238E27FC236}">
                <a16:creationId xmlns:a16="http://schemas.microsoft.com/office/drawing/2014/main" id="{8094114A-134F-44A2-8244-9140B674C1F3}"/>
              </a:ext>
            </a:extLst>
          </p:cNvPr>
          <p:cNvSpPr>
            <a:spLocks noGrp="1"/>
          </p:cNvSpPr>
          <p:nvPr>
            <p:ph type="title"/>
          </p:nvPr>
        </p:nvSpPr>
        <p:spPr>
          <a:xfrm>
            <a:off x="342414" y="662910"/>
            <a:ext cx="11514623" cy="673474"/>
          </a:xfrm>
          <a:prstGeom prst="rect">
            <a:avLst/>
          </a:prstGeom>
        </p:spPr>
        <p:txBody>
          <a:bodyPr vert="horz" lIns="90000" tIns="45720" rIns="91440" bIns="45720" rtlCol="0" anchor="t">
            <a:noAutofit/>
          </a:bodyPr>
          <a:lstStyle/>
          <a:p>
            <a:r>
              <a:rPr lang="de-DE" dirty="0"/>
              <a:t>Mastertitelformat bearbeiten</a:t>
            </a:r>
            <a:endParaRPr lang="da-DK" dirty="0"/>
          </a:p>
        </p:txBody>
      </p:sp>
    </p:spTree>
    <p:extLst>
      <p:ext uri="{BB962C8B-B14F-4D97-AF65-F5344CB8AC3E}">
        <p14:creationId xmlns:p14="http://schemas.microsoft.com/office/powerpoint/2010/main" val="57297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1 - ohne Text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3C03B-C21C-48CB-A9C2-B80B3F41EA38}"/>
              </a:ext>
            </a:extLst>
          </p:cNvPr>
          <p:cNvSpPr>
            <a:spLocks noGrp="1"/>
          </p:cNvSpPr>
          <p:nvPr>
            <p:ph type="title"/>
          </p:nvPr>
        </p:nvSpPr>
        <p:spPr/>
        <p:txBody>
          <a:bodyPr/>
          <a:lstStyle/>
          <a:p>
            <a:r>
              <a:rPr lang="de-DE"/>
              <a:t>Mastertitelformat bearbeiten</a:t>
            </a:r>
            <a:endParaRPr lang="en-GB"/>
          </a:p>
        </p:txBody>
      </p:sp>
      <p:sp>
        <p:nvSpPr>
          <p:cNvPr id="3" name="Foliennummernplatzhalter 2">
            <a:extLst>
              <a:ext uri="{FF2B5EF4-FFF2-40B4-BE49-F238E27FC236}">
                <a16:creationId xmlns:a16="http://schemas.microsoft.com/office/drawing/2014/main" id="{0F4DA803-BDDD-484B-A3C5-AAE4ACDB335B}"/>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7" name="Text Placeholder 13">
            <a:extLst>
              <a:ext uri="{FF2B5EF4-FFF2-40B4-BE49-F238E27FC236}">
                <a16:creationId xmlns:a16="http://schemas.microsoft.com/office/drawing/2014/main" id="{308B7D10-8FFE-4008-A4EA-4B65D4E6FA5D}"/>
              </a:ext>
            </a:extLst>
          </p:cNvPr>
          <p:cNvSpPr>
            <a:spLocks noGrp="1"/>
          </p:cNvSpPr>
          <p:nvPr>
            <p:ph type="body" sz="quarter" idx="18"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115501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1 - nur Kategori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D774C72-0D58-4AFE-A1A1-7A7D68E1589E}"/>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6" name="Text Placeholder 13">
            <a:extLst>
              <a:ext uri="{FF2B5EF4-FFF2-40B4-BE49-F238E27FC236}">
                <a16:creationId xmlns:a16="http://schemas.microsoft.com/office/drawing/2014/main" id="{6A402604-92E5-4F2C-86FC-6E3F8EBBB16F}"/>
              </a:ext>
            </a:extLst>
          </p:cNvPr>
          <p:cNvSpPr>
            <a:spLocks noGrp="1"/>
          </p:cNvSpPr>
          <p:nvPr>
            <p:ph type="body" sz="quarter" idx="18"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172623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1 - nur Kategorie b">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D774C72-0D58-4AFE-A1A1-7A7D68E1589E}"/>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6" name="Text Placeholder 13">
            <a:extLst>
              <a:ext uri="{FF2B5EF4-FFF2-40B4-BE49-F238E27FC236}">
                <a16:creationId xmlns:a16="http://schemas.microsoft.com/office/drawing/2014/main" id="{6A402604-92E5-4F2C-86FC-6E3F8EBBB16F}"/>
              </a:ext>
            </a:extLst>
          </p:cNvPr>
          <p:cNvSpPr>
            <a:spLocks noGrp="1"/>
          </p:cNvSpPr>
          <p:nvPr>
            <p:ph type="body" sz="quarter" idx="18"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3770530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2 - 2x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EA803-2AEA-4C61-AE54-10E570AB614C}"/>
              </a:ext>
            </a:extLst>
          </p:cNvPr>
          <p:cNvSpPr>
            <a:spLocks noGrp="1"/>
          </p:cNvSpPr>
          <p:nvPr>
            <p:ph type="title"/>
          </p:nvPr>
        </p:nvSpPr>
        <p:spPr/>
        <p:txBody>
          <a:bodyPr/>
          <a:lstStyle/>
          <a:p>
            <a:r>
              <a:rPr lang="de-DE" dirty="0"/>
              <a:t>Mastertitelformat bearbeiten</a:t>
            </a:r>
            <a:endParaRPr lang="en-GB" dirty="0"/>
          </a:p>
        </p:txBody>
      </p:sp>
      <p:sp>
        <p:nvSpPr>
          <p:cNvPr id="3" name="Foliennummernplatzhalter 2">
            <a:extLst>
              <a:ext uri="{FF2B5EF4-FFF2-40B4-BE49-F238E27FC236}">
                <a16:creationId xmlns:a16="http://schemas.microsoft.com/office/drawing/2014/main" id="{7B7EC40E-D703-4D25-8516-44F2BC13CF4E}"/>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7" name="Text Placeholder 10">
            <a:extLst>
              <a:ext uri="{FF2B5EF4-FFF2-40B4-BE49-F238E27FC236}">
                <a16:creationId xmlns:a16="http://schemas.microsoft.com/office/drawing/2014/main" id="{EA25F31C-1746-4B8D-BC7E-7F5F7DC18FBC}"/>
              </a:ext>
            </a:extLst>
          </p:cNvPr>
          <p:cNvSpPr>
            <a:spLocks noGrp="1"/>
          </p:cNvSpPr>
          <p:nvPr>
            <p:ph type="body" sz="quarter" idx="14"/>
          </p:nvPr>
        </p:nvSpPr>
        <p:spPr>
          <a:xfrm>
            <a:off x="334964" y="1560513"/>
            <a:ext cx="5653032" cy="45386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8" name="Text Placeholder 10">
            <a:extLst>
              <a:ext uri="{FF2B5EF4-FFF2-40B4-BE49-F238E27FC236}">
                <a16:creationId xmlns:a16="http://schemas.microsoft.com/office/drawing/2014/main" id="{F6CC8806-DAC1-4488-9014-0D9609A09027}"/>
              </a:ext>
            </a:extLst>
          </p:cNvPr>
          <p:cNvSpPr>
            <a:spLocks noGrp="1"/>
          </p:cNvSpPr>
          <p:nvPr>
            <p:ph type="body" sz="quarter" idx="19"/>
          </p:nvPr>
        </p:nvSpPr>
        <p:spPr>
          <a:xfrm>
            <a:off x="6204004" y="1560513"/>
            <a:ext cx="5653032" cy="45386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ext Placeholder 13">
            <a:extLst>
              <a:ext uri="{FF2B5EF4-FFF2-40B4-BE49-F238E27FC236}">
                <a16:creationId xmlns:a16="http://schemas.microsoft.com/office/drawing/2014/main" id="{261E7529-A5ED-4B78-BD27-8FA5C63B9171}"/>
              </a:ext>
            </a:extLst>
          </p:cNvPr>
          <p:cNvSpPr>
            <a:spLocks noGrp="1"/>
          </p:cNvSpPr>
          <p:nvPr>
            <p:ph type="body" sz="quarter" idx="18"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dirty="0"/>
              <a:t>Kategorie</a:t>
            </a:r>
          </a:p>
        </p:txBody>
      </p:sp>
    </p:spTree>
    <p:extLst>
      <p:ext uri="{BB962C8B-B14F-4D97-AF65-F5344CB8AC3E}">
        <p14:creationId xmlns:p14="http://schemas.microsoft.com/office/powerpoint/2010/main" val="243751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2 - 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C49A4-8C4D-405B-88EE-BCEC0FD80E70}"/>
              </a:ext>
            </a:extLst>
          </p:cNvPr>
          <p:cNvSpPr>
            <a:spLocks noGrp="1"/>
          </p:cNvSpPr>
          <p:nvPr>
            <p:ph type="title"/>
          </p:nvPr>
        </p:nvSpPr>
        <p:spPr/>
        <p:txBody>
          <a:bodyPr/>
          <a:lstStyle/>
          <a:p>
            <a:r>
              <a:rPr lang="de-DE"/>
              <a:t>Mastertitelformat bearbeiten</a:t>
            </a:r>
            <a:endParaRPr lang="en-GB"/>
          </a:p>
        </p:txBody>
      </p:sp>
      <p:sp>
        <p:nvSpPr>
          <p:cNvPr id="3" name="Foliennummernplatzhalter 2">
            <a:extLst>
              <a:ext uri="{FF2B5EF4-FFF2-40B4-BE49-F238E27FC236}">
                <a16:creationId xmlns:a16="http://schemas.microsoft.com/office/drawing/2014/main" id="{F2CCC008-4EA7-4EFC-9FD2-BBD81656F186}"/>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5" name="Picture Placeholder 13">
            <a:extLst>
              <a:ext uri="{FF2B5EF4-FFF2-40B4-BE49-F238E27FC236}">
                <a16:creationId xmlns:a16="http://schemas.microsoft.com/office/drawing/2014/main" id="{F5A218E1-7148-43FD-B851-61D95E25E157}"/>
              </a:ext>
            </a:extLst>
          </p:cNvPr>
          <p:cNvSpPr>
            <a:spLocks noGrp="1"/>
          </p:cNvSpPr>
          <p:nvPr>
            <p:ph type="pic" sz="quarter" idx="18"/>
          </p:nvPr>
        </p:nvSpPr>
        <p:spPr>
          <a:xfrm>
            <a:off x="6203950" y="1560513"/>
            <a:ext cx="5988050" cy="4538662"/>
          </a:xfrm>
        </p:spPr>
        <p:txBody>
          <a:bodyPr/>
          <a:lstStyle>
            <a:lvl1pPr>
              <a:defRPr>
                <a:latin typeface="+mn-lt"/>
              </a:defRPr>
            </a:lvl1pPr>
          </a:lstStyle>
          <a:p>
            <a:r>
              <a:rPr lang="de-DE"/>
              <a:t>Bild durch Klicken auf Symbol hinzufügen</a:t>
            </a:r>
            <a:endParaRPr lang="en-GB"/>
          </a:p>
        </p:txBody>
      </p:sp>
      <p:sp>
        <p:nvSpPr>
          <p:cNvPr id="6" name="Text Placeholder 10">
            <a:extLst>
              <a:ext uri="{FF2B5EF4-FFF2-40B4-BE49-F238E27FC236}">
                <a16:creationId xmlns:a16="http://schemas.microsoft.com/office/drawing/2014/main" id="{79BA914A-4556-4402-9868-AB7317D7C879}"/>
              </a:ext>
            </a:extLst>
          </p:cNvPr>
          <p:cNvSpPr>
            <a:spLocks noGrp="1"/>
          </p:cNvSpPr>
          <p:nvPr>
            <p:ph type="body" sz="quarter" idx="14"/>
          </p:nvPr>
        </p:nvSpPr>
        <p:spPr>
          <a:xfrm>
            <a:off x="334964" y="1560513"/>
            <a:ext cx="5653032" cy="45386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8" name="Text Placeholder 13">
            <a:extLst>
              <a:ext uri="{FF2B5EF4-FFF2-40B4-BE49-F238E27FC236}">
                <a16:creationId xmlns:a16="http://schemas.microsoft.com/office/drawing/2014/main" id="{438E1F90-8571-4208-B0E5-D3BD0C4A3223}"/>
              </a:ext>
            </a:extLst>
          </p:cNvPr>
          <p:cNvSpPr>
            <a:spLocks noGrp="1"/>
          </p:cNvSpPr>
          <p:nvPr>
            <p:ph type="body" sz="quarter" idx="19"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105566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2 - Text m. Rahmen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823D8-9941-47D9-BFA0-C34F1B4B373E}"/>
              </a:ext>
            </a:extLst>
          </p:cNvPr>
          <p:cNvSpPr>
            <a:spLocks noGrp="1"/>
          </p:cNvSpPr>
          <p:nvPr>
            <p:ph type="title"/>
          </p:nvPr>
        </p:nvSpPr>
        <p:spPr/>
        <p:txBody>
          <a:bodyPr/>
          <a:lstStyle/>
          <a:p>
            <a:r>
              <a:rPr lang="de-DE"/>
              <a:t>Mastertitelformat bearbeiten</a:t>
            </a:r>
            <a:endParaRPr lang="en-GB"/>
          </a:p>
        </p:txBody>
      </p:sp>
      <p:sp>
        <p:nvSpPr>
          <p:cNvPr id="3" name="Foliennummernplatzhalter 2">
            <a:extLst>
              <a:ext uri="{FF2B5EF4-FFF2-40B4-BE49-F238E27FC236}">
                <a16:creationId xmlns:a16="http://schemas.microsoft.com/office/drawing/2014/main" id="{D2563B27-04E5-4D47-B352-B61813BE2DBB}"/>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5" name="Picture Placeholder 13">
            <a:extLst>
              <a:ext uri="{FF2B5EF4-FFF2-40B4-BE49-F238E27FC236}">
                <a16:creationId xmlns:a16="http://schemas.microsoft.com/office/drawing/2014/main" id="{99744CD3-9BDC-4E21-BC3B-8A6354B1EF5E}"/>
              </a:ext>
            </a:extLst>
          </p:cNvPr>
          <p:cNvSpPr>
            <a:spLocks noGrp="1"/>
          </p:cNvSpPr>
          <p:nvPr>
            <p:ph type="pic" sz="quarter" idx="18"/>
          </p:nvPr>
        </p:nvSpPr>
        <p:spPr>
          <a:xfrm>
            <a:off x="6203950" y="1560513"/>
            <a:ext cx="5988050" cy="4538662"/>
          </a:xfrm>
        </p:spPr>
        <p:txBody>
          <a:bodyPr/>
          <a:lstStyle>
            <a:lvl1pPr>
              <a:defRPr>
                <a:latin typeface="+mn-lt"/>
              </a:defRPr>
            </a:lvl1pPr>
          </a:lstStyle>
          <a:p>
            <a:r>
              <a:rPr lang="de-DE"/>
              <a:t>Bild durch Klicken auf Symbol hinzufügen</a:t>
            </a:r>
            <a:endParaRPr lang="en-GB"/>
          </a:p>
        </p:txBody>
      </p:sp>
      <p:sp>
        <p:nvSpPr>
          <p:cNvPr id="6" name="Text Placeholder 10">
            <a:extLst>
              <a:ext uri="{FF2B5EF4-FFF2-40B4-BE49-F238E27FC236}">
                <a16:creationId xmlns:a16="http://schemas.microsoft.com/office/drawing/2014/main" id="{60240056-C8CE-4DC5-9FA2-6183ADFB8394}"/>
              </a:ext>
            </a:extLst>
          </p:cNvPr>
          <p:cNvSpPr>
            <a:spLocks noGrp="1"/>
          </p:cNvSpPr>
          <p:nvPr>
            <p:ph type="body" sz="quarter" idx="14"/>
          </p:nvPr>
        </p:nvSpPr>
        <p:spPr>
          <a:xfrm>
            <a:off x="334964" y="1560513"/>
            <a:ext cx="5653032" cy="4538662"/>
          </a:xfrm>
          <a:solidFill>
            <a:schemeClr val="bg1"/>
          </a:solidFill>
          <a:ln w="19050">
            <a:solidFill>
              <a:srgbClr val="030037"/>
            </a:solidFill>
          </a:ln>
          <a:effectLst>
            <a:outerShdw blurRad="63500" sx="102000" sy="102000" algn="ctr" rotWithShape="0">
              <a:schemeClr val="bg1">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252000" tIns="288000" rIns="288000" bIns="45720" rtlCol="0" anchor="t">
            <a:noAutofit/>
          </a:bodyPr>
          <a:lstStyle>
            <a:lvl1pPr>
              <a:defRPr lang="de-DE" sz="1400">
                <a:solidFill>
                  <a:schemeClr val="accent1"/>
                </a:solidFill>
                <a:latin typeface="+mn-lt"/>
                <a:ea typeface="+mn-ea"/>
              </a:defRPr>
            </a:lvl1pPr>
            <a:lvl2pPr>
              <a:defRPr lang="de-DE" sz="1400">
                <a:solidFill>
                  <a:schemeClr val="accent1"/>
                </a:solidFill>
                <a:latin typeface="+mn-lt"/>
                <a:ea typeface="+mn-ea"/>
              </a:defRPr>
            </a:lvl2pPr>
            <a:lvl3pPr>
              <a:defRPr lang="de-DE" sz="1800">
                <a:solidFill>
                  <a:schemeClr val="accent1"/>
                </a:solidFill>
                <a:latin typeface="+mn-lt"/>
                <a:ea typeface="Noto Sans"/>
                <a:cs typeface="Noto Sans" panose="020B0604020202020204"/>
              </a:defRPr>
            </a:lvl3pPr>
            <a:lvl4pPr>
              <a:defRPr lang="de-DE" sz="1400">
                <a:solidFill>
                  <a:schemeClr val="accent1"/>
                </a:solidFill>
                <a:latin typeface="+mn-lt"/>
                <a:ea typeface="+mn-ea"/>
              </a:defRPr>
            </a:lvl4pPr>
            <a:lvl5pPr>
              <a:defRPr lang="en-GB" sz="1400">
                <a:solidFill>
                  <a:schemeClr val="accent1"/>
                </a:solidFill>
                <a:latin typeface="+mn-lt"/>
                <a:ea typeface="+mn-ea"/>
              </a:defRPr>
            </a:lvl5pPr>
          </a:lstStyle>
          <a:p>
            <a:pPr marL="0" lvl="0"/>
            <a:r>
              <a:rPr lang="de-DE"/>
              <a:t>Mastertextformat bearbeiten</a:t>
            </a:r>
          </a:p>
          <a:p>
            <a:pPr marL="0" lvl="1"/>
            <a:r>
              <a:rPr lang="de-DE"/>
              <a:t>Zweite Ebene</a:t>
            </a:r>
          </a:p>
          <a:p>
            <a:pPr marL="0" lvl="2"/>
            <a:r>
              <a:rPr lang="de-DE"/>
              <a:t>Dritte Ebene</a:t>
            </a:r>
          </a:p>
          <a:p>
            <a:pPr marL="0" lvl="3"/>
            <a:r>
              <a:rPr lang="de-DE"/>
              <a:t>Vierte Ebene</a:t>
            </a:r>
          </a:p>
          <a:p>
            <a:pPr marL="0" lvl="4"/>
            <a:r>
              <a:rPr lang="de-DE"/>
              <a:t>Fünfte Ebene</a:t>
            </a:r>
            <a:endParaRPr lang="en-GB"/>
          </a:p>
        </p:txBody>
      </p:sp>
      <p:sp>
        <p:nvSpPr>
          <p:cNvPr id="7" name="Text Placeholder 13">
            <a:extLst>
              <a:ext uri="{FF2B5EF4-FFF2-40B4-BE49-F238E27FC236}">
                <a16:creationId xmlns:a16="http://schemas.microsoft.com/office/drawing/2014/main" id="{4E9D1447-64CD-403D-BC60-F5D63641DB8D}"/>
              </a:ext>
            </a:extLst>
          </p:cNvPr>
          <p:cNvSpPr>
            <a:spLocks noGrp="1"/>
          </p:cNvSpPr>
          <p:nvPr>
            <p:ph type="body" sz="quarter" idx="19"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391610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2 - Text + Bild_graue Fläch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EE03611-6AF6-49C8-B11E-6DDBFAB5D639}"/>
              </a:ext>
            </a:extLst>
          </p:cNvPr>
          <p:cNvSpPr/>
          <p:nvPr userDrawn="1"/>
        </p:nvSpPr>
        <p:spPr>
          <a:xfrm>
            <a:off x="0" y="1341438"/>
            <a:ext cx="12182762" cy="476408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a:ln w="22225">
                <a:solidFill>
                  <a:srgbClr val="153AC7"/>
                </a:solidFill>
                <a:prstDash val="solid"/>
              </a:ln>
              <a:solidFill>
                <a:schemeClr val="tx2"/>
              </a:solidFill>
              <a:effectLst/>
              <a:uLnTx/>
              <a:uFillTx/>
              <a:latin typeface="Noto Sans Light"/>
              <a:ea typeface="+mn-ea"/>
              <a:cs typeface="+mn-cs"/>
            </a:endParaRPr>
          </a:p>
        </p:txBody>
      </p:sp>
      <p:sp>
        <p:nvSpPr>
          <p:cNvPr id="2" name="Titel 1">
            <a:extLst>
              <a:ext uri="{FF2B5EF4-FFF2-40B4-BE49-F238E27FC236}">
                <a16:creationId xmlns:a16="http://schemas.microsoft.com/office/drawing/2014/main" id="{B9A7FFEF-5894-422F-9740-4093F244694A}"/>
              </a:ext>
            </a:extLst>
          </p:cNvPr>
          <p:cNvSpPr>
            <a:spLocks noGrp="1"/>
          </p:cNvSpPr>
          <p:nvPr>
            <p:ph type="title"/>
          </p:nvPr>
        </p:nvSpPr>
        <p:spPr/>
        <p:txBody>
          <a:bodyPr/>
          <a:lstStyle/>
          <a:p>
            <a:r>
              <a:rPr lang="de-DE"/>
              <a:t>Mastertitelformat bearbeiten</a:t>
            </a:r>
            <a:endParaRPr lang="en-GB"/>
          </a:p>
        </p:txBody>
      </p:sp>
      <p:sp>
        <p:nvSpPr>
          <p:cNvPr id="3" name="Foliennummernplatzhalter 2">
            <a:extLst>
              <a:ext uri="{FF2B5EF4-FFF2-40B4-BE49-F238E27FC236}">
                <a16:creationId xmlns:a16="http://schemas.microsoft.com/office/drawing/2014/main" id="{52161584-803A-4E17-BEF9-90BFC6D1430B}"/>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5" name="Picture Placeholder 13">
            <a:extLst>
              <a:ext uri="{FF2B5EF4-FFF2-40B4-BE49-F238E27FC236}">
                <a16:creationId xmlns:a16="http://schemas.microsoft.com/office/drawing/2014/main" id="{2585D68E-4ED9-49E3-B136-87B3EBEAA471}"/>
              </a:ext>
            </a:extLst>
          </p:cNvPr>
          <p:cNvSpPr>
            <a:spLocks noGrp="1"/>
          </p:cNvSpPr>
          <p:nvPr>
            <p:ph type="pic" sz="quarter" idx="18"/>
          </p:nvPr>
        </p:nvSpPr>
        <p:spPr>
          <a:xfrm>
            <a:off x="6203950" y="1341439"/>
            <a:ext cx="5988050" cy="4764086"/>
          </a:xfrm>
        </p:spPr>
        <p:txBody>
          <a:bodyPr/>
          <a:lstStyle>
            <a:lvl1pPr>
              <a:defRPr>
                <a:latin typeface="+mn-lt"/>
              </a:defRPr>
            </a:lvl1pPr>
          </a:lstStyle>
          <a:p>
            <a:r>
              <a:rPr lang="de-DE"/>
              <a:t>Bild durch Klicken auf Symbol hinzufügen</a:t>
            </a:r>
            <a:endParaRPr lang="en-GB"/>
          </a:p>
        </p:txBody>
      </p:sp>
      <p:sp>
        <p:nvSpPr>
          <p:cNvPr id="6" name="Text Placeholder 10">
            <a:extLst>
              <a:ext uri="{FF2B5EF4-FFF2-40B4-BE49-F238E27FC236}">
                <a16:creationId xmlns:a16="http://schemas.microsoft.com/office/drawing/2014/main" id="{61D63E13-C149-493C-A84D-FAA97BCC9C85}"/>
              </a:ext>
            </a:extLst>
          </p:cNvPr>
          <p:cNvSpPr>
            <a:spLocks noGrp="1"/>
          </p:cNvSpPr>
          <p:nvPr>
            <p:ph type="body" sz="quarter" idx="14"/>
          </p:nvPr>
        </p:nvSpPr>
        <p:spPr>
          <a:xfrm>
            <a:off x="334964" y="1560513"/>
            <a:ext cx="5653032" cy="45386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 Placeholder 13">
            <a:extLst>
              <a:ext uri="{FF2B5EF4-FFF2-40B4-BE49-F238E27FC236}">
                <a16:creationId xmlns:a16="http://schemas.microsoft.com/office/drawing/2014/main" id="{95579A43-A45E-4ABB-8741-1DE077A89EB2}"/>
              </a:ext>
            </a:extLst>
          </p:cNvPr>
          <p:cNvSpPr>
            <a:spLocks noGrp="1"/>
          </p:cNvSpPr>
          <p:nvPr>
            <p:ph type="body" sz="quarter" idx="19"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36048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2 - Text + Bild_blaue Fläch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EE03611-6AF6-49C8-B11E-6DDBFAB5D639}"/>
              </a:ext>
            </a:extLst>
          </p:cNvPr>
          <p:cNvSpPr/>
          <p:nvPr userDrawn="1"/>
        </p:nvSpPr>
        <p:spPr>
          <a:xfrm>
            <a:off x="-9236" y="1341438"/>
            <a:ext cx="12191998" cy="4764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a:ln w="22225">
                <a:solidFill>
                  <a:srgbClr val="153AC7"/>
                </a:solidFill>
                <a:prstDash val="solid"/>
              </a:ln>
              <a:solidFill>
                <a:schemeClr val="tx2"/>
              </a:solidFill>
              <a:effectLst/>
              <a:uLnTx/>
              <a:uFillTx/>
              <a:latin typeface="Noto Sans Light"/>
              <a:ea typeface="+mn-ea"/>
              <a:cs typeface="+mn-cs"/>
            </a:endParaRPr>
          </a:p>
        </p:txBody>
      </p:sp>
      <p:sp>
        <p:nvSpPr>
          <p:cNvPr id="2" name="Titel 1">
            <a:extLst>
              <a:ext uri="{FF2B5EF4-FFF2-40B4-BE49-F238E27FC236}">
                <a16:creationId xmlns:a16="http://schemas.microsoft.com/office/drawing/2014/main" id="{B9A7FFEF-5894-422F-9740-4093F244694A}"/>
              </a:ext>
            </a:extLst>
          </p:cNvPr>
          <p:cNvSpPr>
            <a:spLocks noGrp="1"/>
          </p:cNvSpPr>
          <p:nvPr>
            <p:ph type="title"/>
          </p:nvPr>
        </p:nvSpPr>
        <p:spPr/>
        <p:txBody>
          <a:bodyPr/>
          <a:lstStyle/>
          <a:p>
            <a:r>
              <a:rPr lang="de-DE"/>
              <a:t>Mastertitelformat bearbeiten</a:t>
            </a:r>
            <a:endParaRPr lang="en-GB"/>
          </a:p>
        </p:txBody>
      </p:sp>
      <p:sp>
        <p:nvSpPr>
          <p:cNvPr id="3" name="Foliennummernplatzhalter 2">
            <a:extLst>
              <a:ext uri="{FF2B5EF4-FFF2-40B4-BE49-F238E27FC236}">
                <a16:creationId xmlns:a16="http://schemas.microsoft.com/office/drawing/2014/main" id="{52161584-803A-4E17-BEF9-90BFC6D1430B}"/>
              </a:ext>
            </a:extLst>
          </p:cNvPr>
          <p:cNvSpPr>
            <a:spLocks noGrp="1"/>
          </p:cNvSpPr>
          <p:nvPr>
            <p:ph type="sldNum" sz="quarter" idx="10"/>
          </p:nvPr>
        </p:nvSpPr>
        <p:spPr/>
        <p:txBody>
          <a:bodyPr/>
          <a:lstStyle/>
          <a:p>
            <a:fld id="{378E7161-496E-442B-B254-3EADD065C7F3}" type="slidenum">
              <a:rPr lang="da-DK" smtClean="0"/>
              <a:pPr/>
              <a:t>‹Nr.›</a:t>
            </a:fld>
            <a:endParaRPr lang="da-DK"/>
          </a:p>
        </p:txBody>
      </p:sp>
      <p:sp>
        <p:nvSpPr>
          <p:cNvPr id="5" name="Picture Placeholder 13">
            <a:extLst>
              <a:ext uri="{FF2B5EF4-FFF2-40B4-BE49-F238E27FC236}">
                <a16:creationId xmlns:a16="http://schemas.microsoft.com/office/drawing/2014/main" id="{2585D68E-4ED9-49E3-B136-87B3EBEAA471}"/>
              </a:ext>
            </a:extLst>
          </p:cNvPr>
          <p:cNvSpPr>
            <a:spLocks noGrp="1"/>
          </p:cNvSpPr>
          <p:nvPr>
            <p:ph type="pic" sz="quarter" idx="18"/>
          </p:nvPr>
        </p:nvSpPr>
        <p:spPr>
          <a:xfrm>
            <a:off x="6203950" y="1341439"/>
            <a:ext cx="5988050" cy="4764086"/>
          </a:xfrm>
        </p:spPr>
        <p:txBody>
          <a:bodyPr/>
          <a:lstStyle>
            <a:lvl1pPr>
              <a:defRPr>
                <a:latin typeface="+mn-lt"/>
              </a:defRPr>
            </a:lvl1pPr>
          </a:lstStyle>
          <a:p>
            <a:r>
              <a:rPr lang="de-DE"/>
              <a:t>Bild durch Klicken auf Symbol hinzufügen</a:t>
            </a:r>
            <a:endParaRPr lang="en-GB"/>
          </a:p>
        </p:txBody>
      </p:sp>
      <p:sp>
        <p:nvSpPr>
          <p:cNvPr id="6" name="Text Placeholder 10">
            <a:extLst>
              <a:ext uri="{FF2B5EF4-FFF2-40B4-BE49-F238E27FC236}">
                <a16:creationId xmlns:a16="http://schemas.microsoft.com/office/drawing/2014/main" id="{61D63E13-C149-493C-A84D-FAA97BCC9C85}"/>
              </a:ext>
            </a:extLst>
          </p:cNvPr>
          <p:cNvSpPr>
            <a:spLocks noGrp="1"/>
          </p:cNvSpPr>
          <p:nvPr>
            <p:ph type="body" sz="quarter" idx="14"/>
          </p:nvPr>
        </p:nvSpPr>
        <p:spPr>
          <a:xfrm>
            <a:off x="334964" y="1560513"/>
            <a:ext cx="5653032" cy="4538662"/>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 Placeholder 13">
            <a:extLst>
              <a:ext uri="{FF2B5EF4-FFF2-40B4-BE49-F238E27FC236}">
                <a16:creationId xmlns:a16="http://schemas.microsoft.com/office/drawing/2014/main" id="{95579A43-A45E-4ABB-8741-1DE077A89EB2}"/>
              </a:ext>
            </a:extLst>
          </p:cNvPr>
          <p:cNvSpPr>
            <a:spLocks noGrp="1"/>
          </p:cNvSpPr>
          <p:nvPr>
            <p:ph type="body" sz="quarter" idx="19"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19533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Konta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403C-3E97-42E7-81F5-EB8ABD0397D8}"/>
              </a:ext>
            </a:extLst>
          </p:cNvPr>
          <p:cNvSpPr>
            <a:spLocks noGrp="1"/>
          </p:cNvSpPr>
          <p:nvPr>
            <p:ph type="ctrTitle" hasCustomPrompt="1"/>
          </p:nvPr>
        </p:nvSpPr>
        <p:spPr>
          <a:xfrm>
            <a:off x="6507687" y="1510999"/>
            <a:ext cx="5349351" cy="1918001"/>
          </a:xfrm>
        </p:spPr>
        <p:txBody>
          <a:bodyPr anchor="t">
            <a:normAutofit/>
          </a:bodyPr>
          <a:lstStyle>
            <a:lvl1pPr algn="l">
              <a:defRPr sz="4000">
                <a:solidFill>
                  <a:schemeClr val="bg1"/>
                </a:solidFill>
                <a:latin typeface="+mj-lt"/>
                <a:ea typeface="Noto Sans" panose="020B0502040504020204" pitchFamily="34"/>
              </a:defRPr>
            </a:lvl1pPr>
          </a:lstStyle>
          <a:p>
            <a:r>
              <a:rPr lang="en-US"/>
              <a:t>Click to add back page details</a:t>
            </a:r>
            <a:endParaRPr lang="da-DK"/>
          </a:p>
        </p:txBody>
      </p:sp>
      <p:sp>
        <p:nvSpPr>
          <p:cNvPr id="8" name="Text Placeholder 7">
            <a:extLst>
              <a:ext uri="{FF2B5EF4-FFF2-40B4-BE49-F238E27FC236}">
                <a16:creationId xmlns:a16="http://schemas.microsoft.com/office/drawing/2014/main" id="{3EA3C684-D110-5143-AA43-6E392F408629}"/>
              </a:ext>
            </a:extLst>
          </p:cNvPr>
          <p:cNvSpPr>
            <a:spLocks noGrp="1"/>
          </p:cNvSpPr>
          <p:nvPr>
            <p:ph type="body" sz="quarter" idx="13" hasCustomPrompt="1"/>
          </p:nvPr>
        </p:nvSpPr>
        <p:spPr>
          <a:xfrm>
            <a:off x="6507687" y="1127002"/>
            <a:ext cx="5349351" cy="283531"/>
          </a:xfrm>
          <a:prstGeom prst="rect">
            <a:avLst/>
          </a:prstGeom>
        </p:spPr>
        <p:txBody>
          <a:bodyPr>
            <a:noAutofit/>
          </a:bodyPr>
          <a:lstStyle>
            <a:lvl1pPr marL="0" indent="0">
              <a:buFontTx/>
              <a:buNone/>
              <a:defRPr sz="1600" b="0" i="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stStyle>
          <a:p>
            <a:pPr lvl="0"/>
            <a:r>
              <a:rPr lang="en-GB"/>
              <a:t>CATEGORY</a:t>
            </a:r>
            <a:endParaRPr lang="en-DK"/>
          </a:p>
        </p:txBody>
      </p:sp>
      <p:grpSp>
        <p:nvGrpSpPr>
          <p:cNvPr id="12" name="Gruppieren 11">
            <a:extLst>
              <a:ext uri="{FF2B5EF4-FFF2-40B4-BE49-F238E27FC236}">
                <a16:creationId xmlns:a16="http://schemas.microsoft.com/office/drawing/2014/main" id="{DFA7E763-A361-466E-AC57-16131128366B}"/>
              </a:ext>
            </a:extLst>
          </p:cNvPr>
          <p:cNvGrpSpPr/>
          <p:nvPr userDrawn="1"/>
        </p:nvGrpSpPr>
        <p:grpSpPr>
          <a:xfrm>
            <a:off x="0" y="323090"/>
            <a:ext cx="6095999" cy="5600629"/>
            <a:chOff x="0" y="323090"/>
            <a:chExt cx="6095999" cy="5600629"/>
          </a:xfrm>
        </p:grpSpPr>
        <p:pic>
          <p:nvPicPr>
            <p:cNvPr id="13" name="Picture 3">
              <a:extLst>
                <a:ext uri="{FF2B5EF4-FFF2-40B4-BE49-F238E27FC236}">
                  <a16:creationId xmlns:a16="http://schemas.microsoft.com/office/drawing/2014/main" id="{39FF63C9-0135-427B-A787-20B5980E27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323090"/>
              <a:ext cx="6095999" cy="5580065"/>
            </a:xfrm>
            <a:prstGeom prst="rect">
              <a:avLst/>
            </a:prstGeom>
          </p:spPr>
        </p:pic>
        <p:sp>
          <p:nvSpPr>
            <p:cNvPr id="15" name="Rectangle 13">
              <a:extLst>
                <a:ext uri="{FF2B5EF4-FFF2-40B4-BE49-F238E27FC236}">
                  <a16:creationId xmlns:a16="http://schemas.microsoft.com/office/drawing/2014/main" id="{B3978365-F8D8-4068-9AD6-C46842BD76FD}"/>
                </a:ext>
              </a:extLst>
            </p:cNvPr>
            <p:cNvSpPr/>
            <p:nvPr userDrawn="1"/>
          </p:nvSpPr>
          <p:spPr>
            <a:xfrm>
              <a:off x="1" y="323090"/>
              <a:ext cx="3371850" cy="5600629"/>
            </a:xfrm>
            <a:prstGeom prst="rect">
              <a:avLst/>
            </a:prstGeom>
            <a:gradFill>
              <a:gsLst>
                <a:gs pos="0">
                  <a:srgbClr val="030037">
                    <a:alpha val="90000"/>
                  </a:srgbClr>
                </a:gs>
                <a:gs pos="97000">
                  <a:srgbClr val="03003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2936278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7129">
          <p15:clr>
            <a:srgbClr val="FBAE40"/>
          </p15:clr>
        </p15:guide>
        <p15:guide id="2" orient="horz" pos="372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403C-3E97-42E7-81F5-EB8ABD0397D8}"/>
              </a:ext>
            </a:extLst>
          </p:cNvPr>
          <p:cNvSpPr>
            <a:spLocks noGrp="1"/>
          </p:cNvSpPr>
          <p:nvPr>
            <p:ph type="ctrTitle"/>
          </p:nvPr>
        </p:nvSpPr>
        <p:spPr>
          <a:xfrm>
            <a:off x="746649" y="1510999"/>
            <a:ext cx="5349351" cy="1918001"/>
          </a:xfrm>
        </p:spPr>
        <p:txBody>
          <a:bodyPr vert="horz" lIns="91440" tIns="45720" rIns="91440" bIns="45720" rtlCol="0" anchor="t">
            <a:normAutofit/>
          </a:bodyPr>
          <a:lstStyle>
            <a:lvl1pPr>
              <a:defRPr lang="da-DK" sz="4000">
                <a:solidFill>
                  <a:schemeClr val="bg2"/>
                </a:solidFill>
                <a:latin typeface="+mj-lt"/>
              </a:defRPr>
            </a:lvl1pPr>
          </a:lstStyle>
          <a:p>
            <a:pPr lvl="0"/>
            <a:r>
              <a:rPr lang="de-DE"/>
              <a:t>Mastertitelformat bearbeiten</a:t>
            </a:r>
            <a:endParaRPr lang="da-DK"/>
          </a:p>
        </p:txBody>
      </p:sp>
      <p:sp>
        <p:nvSpPr>
          <p:cNvPr id="35" name="Slide Number Placeholder 34">
            <a:extLst>
              <a:ext uri="{FF2B5EF4-FFF2-40B4-BE49-F238E27FC236}">
                <a16:creationId xmlns:a16="http://schemas.microsoft.com/office/drawing/2014/main" id="{6B6669EF-42E4-4F1B-AA9E-829858D9EE6A}"/>
              </a:ext>
            </a:extLst>
          </p:cNvPr>
          <p:cNvSpPr>
            <a:spLocks noGrp="1"/>
          </p:cNvSpPr>
          <p:nvPr>
            <p:ph type="sldNum" sz="quarter" idx="16"/>
          </p:nvPr>
        </p:nvSpPr>
        <p:spPr/>
        <p:txBody>
          <a:bodyPr/>
          <a:lstStyle>
            <a:lvl1pPr>
              <a:defRPr>
                <a:solidFill>
                  <a:schemeClr val="bg1"/>
                </a:solidFill>
              </a:defRPr>
            </a:lvl1pPr>
          </a:lstStyle>
          <a:p>
            <a:fld id="{378E7161-496E-442B-B254-3EADD065C7F3}" type="slidenum">
              <a:rPr lang="da-DK" smtClean="0"/>
              <a:pPr/>
              <a:t>‹Nr.›</a:t>
            </a:fld>
            <a:endParaRPr lang="da-DK"/>
          </a:p>
        </p:txBody>
      </p:sp>
      <p:sp>
        <p:nvSpPr>
          <p:cNvPr id="11" name="Text Placeholder 7">
            <a:extLst>
              <a:ext uri="{FF2B5EF4-FFF2-40B4-BE49-F238E27FC236}">
                <a16:creationId xmlns:a16="http://schemas.microsoft.com/office/drawing/2014/main" id="{2818B9F6-C926-4BC7-8362-07F8D3188B95}"/>
              </a:ext>
            </a:extLst>
          </p:cNvPr>
          <p:cNvSpPr>
            <a:spLocks noGrp="1"/>
          </p:cNvSpPr>
          <p:nvPr>
            <p:ph type="body" sz="quarter" idx="17" hasCustomPrompt="1"/>
          </p:nvPr>
        </p:nvSpPr>
        <p:spPr>
          <a:xfrm>
            <a:off x="756075" y="1127002"/>
            <a:ext cx="5349351" cy="283531"/>
          </a:xfrm>
          <a:prstGeom prst="rect">
            <a:avLst/>
          </a:prstGeom>
        </p:spPr>
        <p:txBody>
          <a:bodyPr>
            <a:noAutofit/>
          </a:bodyPr>
          <a:lstStyle>
            <a:lvl1pPr marL="0" indent="0">
              <a:buFontTx/>
              <a:buNone/>
              <a:defRPr sz="1600" b="0" i="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stStyle>
          <a:p>
            <a:pPr lvl="0"/>
            <a:r>
              <a:rPr lang="en-GB"/>
              <a:t>CATEGORY</a:t>
            </a:r>
            <a:endParaRPr lang="en-DK"/>
          </a:p>
        </p:txBody>
      </p:sp>
    </p:spTree>
    <p:extLst>
      <p:ext uri="{BB962C8B-B14F-4D97-AF65-F5344CB8AC3E}">
        <p14:creationId xmlns:p14="http://schemas.microsoft.com/office/powerpoint/2010/main" val="12807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129">
          <p15:clr>
            <a:srgbClr val="FBAE40"/>
          </p15:clr>
        </p15:guide>
        <p15:guide id="2" orient="horz" pos="372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FB72453-CE01-4C5A-B400-DE841A3C4F8A}"/>
              </a:ext>
            </a:extLst>
          </p:cNvPr>
          <p:cNvSpPr>
            <a:spLocks noGrp="1"/>
          </p:cNvSpPr>
          <p:nvPr>
            <p:ph type="pic" sz="quarter" idx="18" hasCustomPrompt="1"/>
          </p:nvPr>
        </p:nvSpPr>
        <p:spPr>
          <a:xfrm>
            <a:off x="7621428" y="0"/>
            <a:ext cx="4570572" cy="6858000"/>
          </a:xfrm>
        </p:spPr>
        <p:txBody>
          <a:bodyPr/>
          <a:lstStyle>
            <a:lvl1pPr>
              <a:defRPr>
                <a:latin typeface="+mn-lt"/>
              </a:defRPr>
            </a:lvl1pPr>
          </a:lstStyle>
          <a:p>
            <a:r>
              <a:rPr lang="de-DE"/>
              <a:t>Bild durch Klicken auf Symbol hinzufügen </a:t>
            </a:r>
            <a:br>
              <a:rPr lang="de-DE"/>
            </a:br>
            <a:r>
              <a:rPr lang="de-DE"/>
              <a:t>– Bitte achte darauf, dass das Bild freundlich, positiv und „einladend“ ist.</a:t>
            </a:r>
            <a:endParaRPr lang="en-GB"/>
          </a:p>
        </p:txBody>
      </p:sp>
      <p:sp>
        <p:nvSpPr>
          <p:cNvPr id="4" name="Slide Number Placeholder 3">
            <a:extLst>
              <a:ext uri="{FF2B5EF4-FFF2-40B4-BE49-F238E27FC236}">
                <a16:creationId xmlns:a16="http://schemas.microsoft.com/office/drawing/2014/main" id="{825EF517-AB2E-4325-9078-741280BD13EB}"/>
              </a:ext>
            </a:extLst>
          </p:cNvPr>
          <p:cNvSpPr>
            <a:spLocks noGrp="1"/>
          </p:cNvSpPr>
          <p:nvPr>
            <p:ph type="sldNum" sz="quarter" idx="11"/>
          </p:nvPr>
        </p:nvSpPr>
        <p:spPr/>
        <p:txBody>
          <a:bodyPr/>
          <a:lstStyle/>
          <a:p>
            <a:fld id="{378E7161-496E-442B-B254-3EADD065C7F3}" type="slidenum">
              <a:rPr lang="da-DK" smtClean="0"/>
              <a:pPr/>
              <a:t>‹Nr.›</a:t>
            </a:fld>
            <a:endParaRPr lang="da-DK"/>
          </a:p>
        </p:txBody>
      </p:sp>
      <p:sp>
        <p:nvSpPr>
          <p:cNvPr id="11" name="Text Placeholder 10">
            <a:extLst>
              <a:ext uri="{FF2B5EF4-FFF2-40B4-BE49-F238E27FC236}">
                <a16:creationId xmlns:a16="http://schemas.microsoft.com/office/drawing/2014/main" id="{475BFBF1-E070-4E7E-AF36-3B131C3743A0}"/>
              </a:ext>
            </a:extLst>
          </p:cNvPr>
          <p:cNvSpPr>
            <a:spLocks noGrp="1"/>
          </p:cNvSpPr>
          <p:nvPr>
            <p:ph type="body" sz="quarter" idx="14" hasCustomPrompt="1"/>
          </p:nvPr>
        </p:nvSpPr>
        <p:spPr>
          <a:xfrm>
            <a:off x="772802" y="2297685"/>
            <a:ext cx="5810071" cy="2486139"/>
          </a:xfrm>
        </p:spPr>
        <p:txBody>
          <a:bodyPr anchor="ctr"/>
          <a:lstStyle>
            <a:lvl1pPr marL="0" indent="0" algn="ctr">
              <a:buNone/>
              <a:defRPr lang="de-DE" sz="2000" kern="1200" dirty="0">
                <a:solidFill>
                  <a:schemeClr val="tx1"/>
                </a:solidFill>
                <a:latin typeface="+mn-lt"/>
                <a:ea typeface="+mn-ea"/>
                <a:cs typeface="+mn-cs"/>
              </a:defRPr>
            </a:lvl1pPr>
            <a:lvl2pPr marL="457200" indent="0">
              <a:buNone/>
              <a:defRPr lang="de-DE" sz="2000" kern="1200" dirty="0">
                <a:solidFill>
                  <a:schemeClr val="tx1"/>
                </a:solidFill>
                <a:latin typeface="+mn-lt"/>
                <a:ea typeface="+mn-ea"/>
                <a:cs typeface="+mn-cs"/>
              </a:defRPr>
            </a:lvl2pPr>
            <a:lvl3pPr marL="914400" indent="0">
              <a:buNone/>
              <a:defRPr lang="de-DE" sz="2000" kern="1200" dirty="0">
                <a:solidFill>
                  <a:schemeClr val="tx1"/>
                </a:solidFill>
                <a:latin typeface="+mn-lt"/>
                <a:ea typeface="+mn-ea"/>
                <a:cs typeface="+mn-cs"/>
              </a:defRPr>
            </a:lvl3pPr>
            <a:lvl4pPr marL="1371600" indent="0">
              <a:buNone/>
              <a:defRPr lang="de-DE" sz="2000" kern="1200" dirty="0">
                <a:solidFill>
                  <a:schemeClr val="tx1"/>
                </a:solidFill>
                <a:latin typeface="+mn-lt"/>
                <a:ea typeface="+mn-ea"/>
                <a:cs typeface="+mn-cs"/>
              </a:defRPr>
            </a:lvl4pPr>
            <a:lvl5pPr marL="1828800" indent="0">
              <a:buNone/>
              <a:defRPr lang="en-GB" sz="2000" kern="1200" dirty="0">
                <a:solidFill>
                  <a:schemeClr val="tx1"/>
                </a:solidFill>
                <a:latin typeface="+mn-lt"/>
                <a:ea typeface="+mn-ea"/>
                <a:cs typeface="+mn-cs"/>
              </a:defRPr>
            </a:lvl5pPr>
          </a:lstStyle>
          <a:p>
            <a:pPr lvl="0"/>
            <a:r>
              <a:rPr lang="de-DE"/>
              <a:t>Zitat einfügen</a:t>
            </a:r>
          </a:p>
        </p:txBody>
      </p:sp>
      <p:sp>
        <p:nvSpPr>
          <p:cNvPr id="8" name="Text Placeholder 13">
            <a:extLst>
              <a:ext uri="{FF2B5EF4-FFF2-40B4-BE49-F238E27FC236}">
                <a16:creationId xmlns:a16="http://schemas.microsoft.com/office/drawing/2014/main" id="{377620E9-DDBA-45E4-8E39-04B09CE0D108}"/>
              </a:ext>
            </a:extLst>
          </p:cNvPr>
          <p:cNvSpPr>
            <a:spLocks noGrp="1"/>
          </p:cNvSpPr>
          <p:nvPr>
            <p:ph type="body" sz="quarter" idx="17" hasCustomPrompt="1"/>
          </p:nvPr>
        </p:nvSpPr>
        <p:spPr>
          <a:xfrm>
            <a:off x="772802" y="4783824"/>
            <a:ext cx="5810071" cy="230043"/>
          </a:xfrm>
        </p:spPr>
        <p:txBody>
          <a:bodyPr anchor="ctr"/>
          <a:lstStyle>
            <a:lvl1pPr marL="0" indent="0" algn="r">
              <a:buNone/>
              <a:defRPr lang="en-GB" sz="2000" i="0" kern="1200" dirty="0">
                <a:solidFill>
                  <a:schemeClr val="accent3"/>
                </a:solidFill>
                <a:latin typeface="+mn-lt"/>
                <a:ea typeface="+mn-ea"/>
                <a:cs typeface="+mn-cs"/>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sz="2000" noProof="0"/>
              <a:t> </a:t>
            </a:r>
            <a:r>
              <a:rPr lang="de-DE" sz="2000" i="1" noProof="0">
                <a:solidFill>
                  <a:schemeClr val="accent3"/>
                </a:solidFill>
              </a:rPr>
              <a:t>– </a:t>
            </a:r>
            <a:r>
              <a:rPr lang="de-DE" noProof="0"/>
              <a:t>Vorname Nachname, Position</a:t>
            </a:r>
          </a:p>
        </p:txBody>
      </p:sp>
      <p:sp>
        <p:nvSpPr>
          <p:cNvPr id="10" name="TextBox 2">
            <a:extLst>
              <a:ext uri="{FF2B5EF4-FFF2-40B4-BE49-F238E27FC236}">
                <a16:creationId xmlns:a16="http://schemas.microsoft.com/office/drawing/2014/main" id="{84EC78B9-F778-451A-9540-C3A4A1B833E9}"/>
              </a:ext>
            </a:extLst>
          </p:cNvPr>
          <p:cNvSpPr txBox="1"/>
          <p:nvPr userDrawn="1"/>
        </p:nvSpPr>
        <p:spPr>
          <a:xfrm>
            <a:off x="6582873" y="3698518"/>
            <a:ext cx="1038555" cy="2400657"/>
          </a:xfrm>
          <a:prstGeom prst="rect">
            <a:avLst/>
          </a:prstGeom>
          <a:noFill/>
        </p:spPr>
        <p:txBody>
          <a:bodyPr wrap="square" rtlCol="0">
            <a:spAutoFit/>
          </a:bodyPr>
          <a:lstStyle/>
          <a:p>
            <a:r>
              <a:rPr lang="de-DE" sz="15000" noProof="0">
                <a:solidFill>
                  <a:schemeClr val="accent3"/>
                </a:solidFill>
                <a:latin typeface="Noto Sans Medium" panose="020B0602040504020204" pitchFamily="34" charset="0"/>
                <a:ea typeface="Noto Sans Medium" panose="020B0602040504020204" pitchFamily="34" charset="0"/>
                <a:cs typeface="Noto Sans Medium" panose="020B0602040504020204" pitchFamily="34" charset="0"/>
              </a:rPr>
              <a:t>“</a:t>
            </a:r>
          </a:p>
        </p:txBody>
      </p:sp>
      <p:sp>
        <p:nvSpPr>
          <p:cNvPr id="15" name="TextBox 2">
            <a:extLst>
              <a:ext uri="{FF2B5EF4-FFF2-40B4-BE49-F238E27FC236}">
                <a16:creationId xmlns:a16="http://schemas.microsoft.com/office/drawing/2014/main" id="{4969AAED-7CD1-4DC2-8103-A2DA241FF5B8}"/>
              </a:ext>
            </a:extLst>
          </p:cNvPr>
          <p:cNvSpPr txBox="1"/>
          <p:nvPr userDrawn="1"/>
        </p:nvSpPr>
        <p:spPr>
          <a:xfrm>
            <a:off x="334963" y="141109"/>
            <a:ext cx="2474864" cy="2400657"/>
          </a:xfrm>
          <a:prstGeom prst="rect">
            <a:avLst/>
          </a:prstGeom>
          <a:noFill/>
        </p:spPr>
        <p:txBody>
          <a:bodyPr wrap="square" rtlCol="0">
            <a:spAutoFit/>
          </a:bodyPr>
          <a:lstStyle/>
          <a:p>
            <a:r>
              <a:rPr lang="de-DE" sz="15000" noProof="0">
                <a:solidFill>
                  <a:schemeClr val="accent3"/>
                </a:solidFill>
                <a:latin typeface="Noto Sans Medium" panose="020B0602040504020204" pitchFamily="34" charset="0"/>
                <a:ea typeface="Noto Sans Medium" panose="020B0602040504020204" pitchFamily="34" charset="0"/>
                <a:cs typeface="Noto Sans Medium" panose="020B0602040504020204" pitchFamily="34" charset="0"/>
              </a:rPr>
              <a:t>„</a:t>
            </a:r>
          </a:p>
        </p:txBody>
      </p:sp>
      <p:sp>
        <p:nvSpPr>
          <p:cNvPr id="12" name="Text Placeholder 13">
            <a:extLst>
              <a:ext uri="{FF2B5EF4-FFF2-40B4-BE49-F238E27FC236}">
                <a16:creationId xmlns:a16="http://schemas.microsoft.com/office/drawing/2014/main" id="{80794888-A44B-440A-9E48-D5804D351C53}"/>
              </a:ext>
            </a:extLst>
          </p:cNvPr>
          <p:cNvSpPr>
            <a:spLocks noGrp="1"/>
          </p:cNvSpPr>
          <p:nvPr>
            <p:ph type="body" sz="quarter" idx="19" hasCustomPrompt="1"/>
          </p:nvPr>
        </p:nvSpPr>
        <p:spPr>
          <a:xfrm>
            <a:off x="342414" y="335975"/>
            <a:ext cx="4114800" cy="230043"/>
          </a:xfrm>
        </p:spPr>
        <p:txBody>
          <a:bodyPr anchor="ctr"/>
          <a:lstStyle>
            <a:lvl1pPr marL="0" indent="0">
              <a:buNone/>
              <a:defRPr sz="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de-DE" noProof="0"/>
              <a:t>Kategorie</a:t>
            </a:r>
          </a:p>
        </p:txBody>
      </p:sp>
    </p:spTree>
    <p:extLst>
      <p:ext uri="{BB962C8B-B14F-4D97-AF65-F5344CB8AC3E}">
        <p14:creationId xmlns:p14="http://schemas.microsoft.com/office/powerpoint/2010/main" val="199985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3EBD1B5-EADC-4F59-B4FF-B9FE431957C7}" type="datetimeFigureOut">
              <a:rPr lang="de-AT" smtClean="0"/>
              <a:t>13.03.2025</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E81134F2-FBA1-40E1-ADF7-8C520E25CFB2}" type="slidenum">
              <a:rPr lang="de-AT" smtClean="0"/>
              <a:t>‹Nr.›</a:t>
            </a:fld>
            <a:endParaRPr lang="de-AT"/>
          </a:p>
        </p:txBody>
      </p:sp>
    </p:spTree>
    <p:extLst>
      <p:ext uri="{BB962C8B-B14F-4D97-AF65-F5344CB8AC3E}">
        <p14:creationId xmlns:p14="http://schemas.microsoft.com/office/powerpoint/2010/main" val="294049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3EBD1B5-EADC-4F59-B4FF-B9FE431957C7}" type="datetimeFigureOut">
              <a:rPr lang="de-AT" smtClean="0"/>
              <a:t>13.03.2025</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E81134F2-FBA1-40E1-ADF7-8C520E25CFB2}" type="slidenum">
              <a:rPr lang="de-AT" smtClean="0"/>
              <a:t>‹Nr.›</a:t>
            </a:fld>
            <a:endParaRPr lang="de-AT"/>
          </a:p>
        </p:txBody>
      </p:sp>
    </p:spTree>
    <p:extLst>
      <p:ext uri="{BB962C8B-B14F-4D97-AF65-F5344CB8AC3E}">
        <p14:creationId xmlns:p14="http://schemas.microsoft.com/office/powerpoint/2010/main" val="29213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403C-3E97-42E7-81F5-EB8ABD0397D8}"/>
              </a:ext>
            </a:extLst>
          </p:cNvPr>
          <p:cNvSpPr>
            <a:spLocks noGrp="1"/>
          </p:cNvSpPr>
          <p:nvPr>
            <p:ph type="ctrTitle"/>
          </p:nvPr>
        </p:nvSpPr>
        <p:spPr>
          <a:xfrm>
            <a:off x="746649" y="4124890"/>
            <a:ext cx="10570639" cy="1782298"/>
          </a:xfrm>
        </p:spPr>
        <p:txBody>
          <a:bodyPr vert="horz" lIns="91440" tIns="45720" rIns="91440" bIns="45720" rtlCol="0" anchor="t">
            <a:normAutofit/>
          </a:bodyPr>
          <a:lstStyle>
            <a:lvl1pPr>
              <a:defRPr lang="da-DK" sz="4000">
                <a:solidFill>
                  <a:schemeClr val="bg1"/>
                </a:solidFill>
                <a:latin typeface="+mj-lt"/>
              </a:defRPr>
            </a:lvl1pPr>
          </a:lstStyle>
          <a:p>
            <a:pPr lvl="0"/>
            <a:r>
              <a:rPr lang="de-DE"/>
              <a:t>Mastertitelformat bearbeiten</a:t>
            </a:r>
            <a:endParaRPr lang="da-DK"/>
          </a:p>
        </p:txBody>
      </p:sp>
      <p:sp>
        <p:nvSpPr>
          <p:cNvPr id="10" name="Slide Number Placeholder 9">
            <a:extLst>
              <a:ext uri="{FF2B5EF4-FFF2-40B4-BE49-F238E27FC236}">
                <a16:creationId xmlns:a16="http://schemas.microsoft.com/office/drawing/2014/main" id="{F8BE637E-3BFC-4AA4-BC0C-1EC9945E5264}"/>
              </a:ext>
            </a:extLst>
          </p:cNvPr>
          <p:cNvSpPr>
            <a:spLocks noGrp="1"/>
          </p:cNvSpPr>
          <p:nvPr>
            <p:ph type="sldNum" sz="quarter" idx="16"/>
          </p:nvPr>
        </p:nvSpPr>
        <p:spPr/>
        <p:txBody>
          <a:bodyPr/>
          <a:lstStyle>
            <a:lvl1pPr>
              <a:defRPr>
                <a:solidFill>
                  <a:schemeClr val="bg1"/>
                </a:solidFill>
              </a:defRPr>
            </a:lvl1pPr>
          </a:lstStyle>
          <a:p>
            <a:fld id="{378E7161-496E-442B-B254-3EADD065C7F3}" type="slidenum">
              <a:rPr lang="da-DK" smtClean="0"/>
              <a:pPr/>
              <a:t>‹Nr.›</a:t>
            </a:fld>
            <a:endParaRPr lang="da-DK"/>
          </a:p>
        </p:txBody>
      </p:sp>
      <p:sp>
        <p:nvSpPr>
          <p:cNvPr id="17" name="Text Placeholder 7">
            <a:extLst>
              <a:ext uri="{FF2B5EF4-FFF2-40B4-BE49-F238E27FC236}">
                <a16:creationId xmlns:a16="http://schemas.microsoft.com/office/drawing/2014/main" id="{C0B230B6-F403-490C-96C0-F3DCF1C6914C}"/>
              </a:ext>
            </a:extLst>
          </p:cNvPr>
          <p:cNvSpPr>
            <a:spLocks noGrp="1"/>
          </p:cNvSpPr>
          <p:nvPr>
            <p:ph type="body" sz="quarter" idx="17" hasCustomPrompt="1"/>
          </p:nvPr>
        </p:nvSpPr>
        <p:spPr>
          <a:xfrm>
            <a:off x="746648" y="3737184"/>
            <a:ext cx="5349351" cy="283531"/>
          </a:xfrm>
          <a:prstGeom prst="rect">
            <a:avLst/>
          </a:prstGeom>
        </p:spPr>
        <p:txBody>
          <a:bodyPr>
            <a:noAutofit/>
          </a:bodyPr>
          <a:lstStyle>
            <a:lvl1pPr marL="0" indent="0">
              <a:buFontTx/>
              <a:buNone/>
              <a:defRPr sz="1600" b="0" i="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stStyle>
          <a:p>
            <a:pPr lvl="0"/>
            <a:r>
              <a:rPr lang="en-GB"/>
              <a:t>CATEGORY</a:t>
            </a:r>
            <a:endParaRPr lang="en-DK"/>
          </a:p>
        </p:txBody>
      </p:sp>
      <p:grpSp>
        <p:nvGrpSpPr>
          <p:cNvPr id="9" name="Gruppieren 8">
            <a:extLst>
              <a:ext uri="{FF2B5EF4-FFF2-40B4-BE49-F238E27FC236}">
                <a16:creationId xmlns:a16="http://schemas.microsoft.com/office/drawing/2014/main" id="{E6C2C413-9D56-4C81-BFEE-CE1C7ECCAE85}"/>
              </a:ext>
            </a:extLst>
          </p:cNvPr>
          <p:cNvGrpSpPr/>
          <p:nvPr userDrawn="1"/>
        </p:nvGrpSpPr>
        <p:grpSpPr>
          <a:xfrm>
            <a:off x="337514" y="333374"/>
            <a:ext cx="11854485" cy="3241099"/>
            <a:chOff x="337514" y="333374"/>
            <a:chExt cx="11854485" cy="3241099"/>
          </a:xfrm>
        </p:grpSpPr>
        <p:pic>
          <p:nvPicPr>
            <p:cNvPr id="12" name="Picture 10" descr="A person sitting at a table using a computer&#10;&#10;Description automatically generated">
              <a:extLst>
                <a:ext uri="{FF2B5EF4-FFF2-40B4-BE49-F238E27FC236}">
                  <a16:creationId xmlns:a16="http://schemas.microsoft.com/office/drawing/2014/main" id="{EB099FDA-2331-45CB-B622-8A99D1FABF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4386" y="343655"/>
              <a:ext cx="11847613" cy="3085346"/>
            </a:xfrm>
            <a:prstGeom prst="rect">
              <a:avLst/>
            </a:prstGeom>
          </p:spPr>
        </p:pic>
        <p:sp>
          <p:nvSpPr>
            <p:cNvPr id="13" name="Rectangle 13">
              <a:extLst>
                <a:ext uri="{FF2B5EF4-FFF2-40B4-BE49-F238E27FC236}">
                  <a16:creationId xmlns:a16="http://schemas.microsoft.com/office/drawing/2014/main" id="{588EF71A-3A6D-444E-A5E8-4D5F98F2A136}"/>
                </a:ext>
              </a:extLst>
            </p:cNvPr>
            <p:cNvSpPr/>
            <p:nvPr userDrawn="1"/>
          </p:nvSpPr>
          <p:spPr>
            <a:xfrm>
              <a:off x="337514" y="333374"/>
              <a:ext cx="9988951" cy="3241099"/>
            </a:xfrm>
            <a:prstGeom prst="rect">
              <a:avLst/>
            </a:prstGeom>
            <a:gradFill>
              <a:gsLst>
                <a:gs pos="0">
                  <a:srgbClr val="030037">
                    <a:alpha val="90000"/>
                  </a:srgbClr>
                </a:gs>
                <a:gs pos="97000">
                  <a:srgbClr val="03003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322293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7129">
          <p15:clr>
            <a:srgbClr val="FBAE40"/>
          </p15:clr>
        </p15:guide>
        <p15:guide id="2" orient="horz"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2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403C-3E97-42E7-81F5-EB8ABD0397D8}"/>
              </a:ext>
            </a:extLst>
          </p:cNvPr>
          <p:cNvSpPr>
            <a:spLocks noGrp="1"/>
          </p:cNvSpPr>
          <p:nvPr>
            <p:ph type="ctrTitle"/>
          </p:nvPr>
        </p:nvSpPr>
        <p:spPr>
          <a:xfrm>
            <a:off x="746649" y="4124890"/>
            <a:ext cx="10570639" cy="1782298"/>
          </a:xfrm>
        </p:spPr>
        <p:txBody>
          <a:bodyPr vert="horz" lIns="91440" tIns="45720" rIns="91440" bIns="45720" rtlCol="0" anchor="t">
            <a:normAutofit/>
          </a:bodyPr>
          <a:lstStyle>
            <a:lvl1pPr>
              <a:defRPr lang="da-DK" sz="4000">
                <a:solidFill>
                  <a:schemeClr val="bg1"/>
                </a:solidFill>
                <a:latin typeface="+mj-lt"/>
              </a:defRPr>
            </a:lvl1pPr>
          </a:lstStyle>
          <a:p>
            <a:pPr lvl="0"/>
            <a:r>
              <a:rPr lang="de-DE"/>
              <a:t>Mastertitelformat bearbeiten</a:t>
            </a:r>
            <a:endParaRPr lang="da-DK"/>
          </a:p>
        </p:txBody>
      </p:sp>
      <p:sp>
        <p:nvSpPr>
          <p:cNvPr id="10" name="Slide Number Placeholder 9">
            <a:extLst>
              <a:ext uri="{FF2B5EF4-FFF2-40B4-BE49-F238E27FC236}">
                <a16:creationId xmlns:a16="http://schemas.microsoft.com/office/drawing/2014/main" id="{F8BE637E-3BFC-4AA4-BC0C-1EC9945E5264}"/>
              </a:ext>
            </a:extLst>
          </p:cNvPr>
          <p:cNvSpPr>
            <a:spLocks noGrp="1"/>
          </p:cNvSpPr>
          <p:nvPr>
            <p:ph type="sldNum" sz="quarter" idx="16"/>
          </p:nvPr>
        </p:nvSpPr>
        <p:spPr/>
        <p:txBody>
          <a:bodyPr/>
          <a:lstStyle>
            <a:lvl1pPr>
              <a:defRPr>
                <a:solidFill>
                  <a:schemeClr val="bg1"/>
                </a:solidFill>
              </a:defRPr>
            </a:lvl1pPr>
          </a:lstStyle>
          <a:p>
            <a:fld id="{378E7161-496E-442B-B254-3EADD065C7F3}" type="slidenum">
              <a:rPr lang="da-DK" smtClean="0"/>
              <a:pPr/>
              <a:t>‹Nr.›</a:t>
            </a:fld>
            <a:endParaRPr lang="da-DK"/>
          </a:p>
        </p:txBody>
      </p:sp>
      <p:sp>
        <p:nvSpPr>
          <p:cNvPr id="7" name="Text Placeholder 7">
            <a:extLst>
              <a:ext uri="{FF2B5EF4-FFF2-40B4-BE49-F238E27FC236}">
                <a16:creationId xmlns:a16="http://schemas.microsoft.com/office/drawing/2014/main" id="{549CC2BD-D407-4194-89E6-C74C78560E19}"/>
              </a:ext>
            </a:extLst>
          </p:cNvPr>
          <p:cNvSpPr>
            <a:spLocks noGrp="1"/>
          </p:cNvSpPr>
          <p:nvPr>
            <p:ph type="body" sz="quarter" idx="17" hasCustomPrompt="1"/>
          </p:nvPr>
        </p:nvSpPr>
        <p:spPr>
          <a:xfrm>
            <a:off x="746648" y="3737184"/>
            <a:ext cx="5349351" cy="283531"/>
          </a:xfrm>
          <a:prstGeom prst="rect">
            <a:avLst/>
          </a:prstGeom>
        </p:spPr>
        <p:txBody>
          <a:bodyPr>
            <a:noAutofit/>
          </a:bodyPr>
          <a:lstStyle>
            <a:lvl1pPr marL="0" indent="0">
              <a:buFontTx/>
              <a:buNone/>
              <a:defRPr sz="1600" b="0" i="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stStyle>
          <a:p>
            <a:pPr lvl="0"/>
            <a:r>
              <a:rPr lang="en-GB"/>
              <a:t>CATEGORY</a:t>
            </a:r>
            <a:endParaRPr lang="en-DK"/>
          </a:p>
        </p:txBody>
      </p:sp>
    </p:spTree>
    <p:extLst>
      <p:ext uri="{BB962C8B-B14F-4D97-AF65-F5344CB8AC3E}">
        <p14:creationId xmlns:p14="http://schemas.microsoft.com/office/powerpoint/2010/main" val="2066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129">
          <p15:clr>
            <a:srgbClr val="FBAE40"/>
          </p15:clr>
        </p15:guide>
        <p15:guide id="2" orient="horz" pos="37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2BE8B-2046-4905-BC6E-3A3B007E8016}"/>
              </a:ext>
            </a:extLst>
          </p:cNvPr>
          <p:cNvSpPr>
            <a:spLocks noGrp="1"/>
          </p:cNvSpPr>
          <p:nvPr>
            <p:ph type="title" hasCustomPrompt="1"/>
          </p:nvPr>
        </p:nvSpPr>
        <p:spPr>
          <a:xfrm>
            <a:off x="702608" y="3484171"/>
            <a:ext cx="4387867" cy="1093440"/>
          </a:xfrm>
        </p:spPr>
        <p:txBody>
          <a:bodyPr/>
          <a:lstStyle>
            <a:lvl1pPr>
              <a:defRPr/>
            </a:lvl1pPr>
          </a:lstStyle>
          <a:p>
            <a:r>
              <a:rPr lang="en-US"/>
              <a:t>Agenda</a:t>
            </a:r>
            <a:endParaRPr lang="en-GB"/>
          </a:p>
        </p:txBody>
      </p:sp>
      <p:sp>
        <p:nvSpPr>
          <p:cNvPr id="13" name="Text Placeholder 12">
            <a:extLst>
              <a:ext uri="{FF2B5EF4-FFF2-40B4-BE49-F238E27FC236}">
                <a16:creationId xmlns:a16="http://schemas.microsoft.com/office/drawing/2014/main" id="{7A37E438-C3C3-4E2B-873A-FCD7C33388B7}"/>
              </a:ext>
            </a:extLst>
          </p:cNvPr>
          <p:cNvSpPr>
            <a:spLocks noGrp="1"/>
          </p:cNvSpPr>
          <p:nvPr>
            <p:ph type="body" sz="quarter" idx="14" hasCustomPrompt="1"/>
          </p:nvPr>
        </p:nvSpPr>
        <p:spPr>
          <a:xfrm>
            <a:off x="6562342" y="906704"/>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cxnSp>
        <p:nvCxnSpPr>
          <p:cNvPr id="7" name="Straight Connector 6">
            <a:extLst>
              <a:ext uri="{FF2B5EF4-FFF2-40B4-BE49-F238E27FC236}">
                <a16:creationId xmlns:a16="http://schemas.microsoft.com/office/drawing/2014/main" id="{F67087B1-2F7F-49E3-AED9-6D3C0C538D80}"/>
              </a:ext>
            </a:extLst>
          </p:cNvPr>
          <p:cNvCxnSpPr/>
          <p:nvPr/>
        </p:nvCxnSpPr>
        <p:spPr>
          <a:xfrm>
            <a:off x="6096000" y="0"/>
            <a:ext cx="0" cy="6858000"/>
          </a:xfrm>
          <a:prstGeom prst="line">
            <a:avLst/>
          </a:prstGeom>
          <a:ln w="12700">
            <a:solidFill>
              <a:schemeClr val="tx1">
                <a:lumMod val="90000"/>
                <a:lumOff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86A628C4-05D0-4F1E-940E-E09FAA693F16}"/>
              </a:ext>
            </a:extLst>
          </p:cNvPr>
          <p:cNvSpPr>
            <a:spLocks noGrp="1"/>
          </p:cNvSpPr>
          <p:nvPr>
            <p:ph type="body" sz="quarter" idx="15" hasCustomPrompt="1"/>
          </p:nvPr>
        </p:nvSpPr>
        <p:spPr>
          <a:xfrm>
            <a:off x="5893038" y="858187"/>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1</a:t>
            </a:r>
            <a:endParaRPr lang="en-GB"/>
          </a:p>
        </p:txBody>
      </p:sp>
      <p:sp>
        <p:nvSpPr>
          <p:cNvPr id="20" name="Text Placeholder 12">
            <a:extLst>
              <a:ext uri="{FF2B5EF4-FFF2-40B4-BE49-F238E27FC236}">
                <a16:creationId xmlns:a16="http://schemas.microsoft.com/office/drawing/2014/main" id="{7E242AB2-953C-4DC0-A608-52B0B964145C}"/>
              </a:ext>
            </a:extLst>
          </p:cNvPr>
          <p:cNvSpPr>
            <a:spLocks noGrp="1"/>
          </p:cNvSpPr>
          <p:nvPr>
            <p:ph type="body" sz="quarter" idx="16" hasCustomPrompt="1"/>
          </p:nvPr>
        </p:nvSpPr>
        <p:spPr>
          <a:xfrm>
            <a:off x="6562342" y="1667442"/>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sp>
        <p:nvSpPr>
          <p:cNvPr id="21" name="Text Placeholder 8">
            <a:extLst>
              <a:ext uri="{FF2B5EF4-FFF2-40B4-BE49-F238E27FC236}">
                <a16:creationId xmlns:a16="http://schemas.microsoft.com/office/drawing/2014/main" id="{7BADBD66-7F92-4DCA-95A1-98060F3C1504}"/>
              </a:ext>
            </a:extLst>
          </p:cNvPr>
          <p:cNvSpPr>
            <a:spLocks noGrp="1"/>
          </p:cNvSpPr>
          <p:nvPr>
            <p:ph type="body" sz="quarter" idx="17" hasCustomPrompt="1"/>
          </p:nvPr>
        </p:nvSpPr>
        <p:spPr>
          <a:xfrm>
            <a:off x="5893038" y="1618925"/>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2</a:t>
            </a:r>
            <a:endParaRPr lang="en-GB"/>
          </a:p>
        </p:txBody>
      </p:sp>
      <p:sp>
        <p:nvSpPr>
          <p:cNvPr id="22" name="Text Placeholder 12">
            <a:extLst>
              <a:ext uri="{FF2B5EF4-FFF2-40B4-BE49-F238E27FC236}">
                <a16:creationId xmlns:a16="http://schemas.microsoft.com/office/drawing/2014/main" id="{07E9F4D0-CB64-41B1-8FBC-3BC74FE95088}"/>
              </a:ext>
            </a:extLst>
          </p:cNvPr>
          <p:cNvSpPr>
            <a:spLocks noGrp="1"/>
          </p:cNvSpPr>
          <p:nvPr>
            <p:ph type="body" sz="quarter" idx="18" hasCustomPrompt="1"/>
          </p:nvPr>
        </p:nvSpPr>
        <p:spPr>
          <a:xfrm>
            <a:off x="6562342" y="2428180"/>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sp>
        <p:nvSpPr>
          <p:cNvPr id="23" name="Text Placeholder 8">
            <a:extLst>
              <a:ext uri="{FF2B5EF4-FFF2-40B4-BE49-F238E27FC236}">
                <a16:creationId xmlns:a16="http://schemas.microsoft.com/office/drawing/2014/main" id="{9B613B28-4E92-4096-AAB8-B5A8F92A56AF}"/>
              </a:ext>
            </a:extLst>
          </p:cNvPr>
          <p:cNvSpPr>
            <a:spLocks noGrp="1"/>
          </p:cNvSpPr>
          <p:nvPr>
            <p:ph type="body" sz="quarter" idx="19" hasCustomPrompt="1"/>
          </p:nvPr>
        </p:nvSpPr>
        <p:spPr>
          <a:xfrm>
            <a:off x="5893038" y="2379663"/>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3</a:t>
            </a:r>
            <a:endParaRPr lang="en-GB"/>
          </a:p>
        </p:txBody>
      </p:sp>
      <p:sp>
        <p:nvSpPr>
          <p:cNvPr id="24" name="Text Placeholder 12">
            <a:extLst>
              <a:ext uri="{FF2B5EF4-FFF2-40B4-BE49-F238E27FC236}">
                <a16:creationId xmlns:a16="http://schemas.microsoft.com/office/drawing/2014/main" id="{ACFDE31C-5ABF-4E9C-A21B-539EB592152D}"/>
              </a:ext>
            </a:extLst>
          </p:cNvPr>
          <p:cNvSpPr>
            <a:spLocks noGrp="1"/>
          </p:cNvSpPr>
          <p:nvPr>
            <p:ph type="body" sz="quarter" idx="20" hasCustomPrompt="1"/>
          </p:nvPr>
        </p:nvSpPr>
        <p:spPr>
          <a:xfrm>
            <a:off x="6562342" y="3188918"/>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sp>
        <p:nvSpPr>
          <p:cNvPr id="25" name="Text Placeholder 8">
            <a:extLst>
              <a:ext uri="{FF2B5EF4-FFF2-40B4-BE49-F238E27FC236}">
                <a16:creationId xmlns:a16="http://schemas.microsoft.com/office/drawing/2014/main" id="{A6197099-AD05-45A0-8137-EDC3BD891A95}"/>
              </a:ext>
            </a:extLst>
          </p:cNvPr>
          <p:cNvSpPr>
            <a:spLocks noGrp="1"/>
          </p:cNvSpPr>
          <p:nvPr>
            <p:ph type="body" sz="quarter" idx="21" hasCustomPrompt="1"/>
          </p:nvPr>
        </p:nvSpPr>
        <p:spPr>
          <a:xfrm>
            <a:off x="5893038" y="3140401"/>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4</a:t>
            </a:r>
            <a:endParaRPr lang="en-GB"/>
          </a:p>
        </p:txBody>
      </p:sp>
      <p:sp>
        <p:nvSpPr>
          <p:cNvPr id="26" name="Text Placeholder 12">
            <a:extLst>
              <a:ext uri="{FF2B5EF4-FFF2-40B4-BE49-F238E27FC236}">
                <a16:creationId xmlns:a16="http://schemas.microsoft.com/office/drawing/2014/main" id="{6A5BD340-1A2F-434C-9B4B-88D2E595D1DD}"/>
              </a:ext>
            </a:extLst>
          </p:cNvPr>
          <p:cNvSpPr>
            <a:spLocks noGrp="1"/>
          </p:cNvSpPr>
          <p:nvPr>
            <p:ph type="body" sz="quarter" idx="22" hasCustomPrompt="1"/>
          </p:nvPr>
        </p:nvSpPr>
        <p:spPr>
          <a:xfrm>
            <a:off x="6562342" y="3949656"/>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sp>
        <p:nvSpPr>
          <p:cNvPr id="27" name="Text Placeholder 8">
            <a:extLst>
              <a:ext uri="{FF2B5EF4-FFF2-40B4-BE49-F238E27FC236}">
                <a16:creationId xmlns:a16="http://schemas.microsoft.com/office/drawing/2014/main" id="{F3671A4D-83A1-4B4E-91DE-CF228F789310}"/>
              </a:ext>
            </a:extLst>
          </p:cNvPr>
          <p:cNvSpPr>
            <a:spLocks noGrp="1"/>
          </p:cNvSpPr>
          <p:nvPr>
            <p:ph type="body" sz="quarter" idx="23" hasCustomPrompt="1"/>
          </p:nvPr>
        </p:nvSpPr>
        <p:spPr>
          <a:xfrm>
            <a:off x="5893038" y="3901139"/>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5</a:t>
            </a:r>
            <a:endParaRPr lang="en-GB"/>
          </a:p>
        </p:txBody>
      </p:sp>
      <p:sp>
        <p:nvSpPr>
          <p:cNvPr id="28" name="Text Placeholder 12">
            <a:extLst>
              <a:ext uri="{FF2B5EF4-FFF2-40B4-BE49-F238E27FC236}">
                <a16:creationId xmlns:a16="http://schemas.microsoft.com/office/drawing/2014/main" id="{F17C7156-79A0-4CE4-A5D1-8AC4C706CAB6}"/>
              </a:ext>
            </a:extLst>
          </p:cNvPr>
          <p:cNvSpPr>
            <a:spLocks noGrp="1"/>
          </p:cNvSpPr>
          <p:nvPr>
            <p:ph type="body" sz="quarter" idx="24" hasCustomPrompt="1"/>
          </p:nvPr>
        </p:nvSpPr>
        <p:spPr>
          <a:xfrm>
            <a:off x="6562342" y="4710394"/>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sp>
        <p:nvSpPr>
          <p:cNvPr id="29" name="Text Placeholder 8">
            <a:extLst>
              <a:ext uri="{FF2B5EF4-FFF2-40B4-BE49-F238E27FC236}">
                <a16:creationId xmlns:a16="http://schemas.microsoft.com/office/drawing/2014/main" id="{17DEC97C-2151-42CB-9225-767ABD5A4910}"/>
              </a:ext>
            </a:extLst>
          </p:cNvPr>
          <p:cNvSpPr>
            <a:spLocks noGrp="1"/>
          </p:cNvSpPr>
          <p:nvPr>
            <p:ph type="body" sz="quarter" idx="25" hasCustomPrompt="1"/>
          </p:nvPr>
        </p:nvSpPr>
        <p:spPr>
          <a:xfrm>
            <a:off x="5893038" y="4661877"/>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6</a:t>
            </a:r>
            <a:endParaRPr lang="en-GB"/>
          </a:p>
        </p:txBody>
      </p:sp>
      <p:sp>
        <p:nvSpPr>
          <p:cNvPr id="30" name="Text Placeholder 12">
            <a:extLst>
              <a:ext uri="{FF2B5EF4-FFF2-40B4-BE49-F238E27FC236}">
                <a16:creationId xmlns:a16="http://schemas.microsoft.com/office/drawing/2014/main" id="{25C9253B-E3DD-4B08-9022-C6542B10A837}"/>
              </a:ext>
            </a:extLst>
          </p:cNvPr>
          <p:cNvSpPr>
            <a:spLocks noGrp="1"/>
          </p:cNvSpPr>
          <p:nvPr>
            <p:ph type="body" sz="quarter" idx="26" hasCustomPrompt="1"/>
          </p:nvPr>
        </p:nvSpPr>
        <p:spPr>
          <a:xfrm>
            <a:off x="6562342" y="5471130"/>
            <a:ext cx="4501118" cy="32776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Type here to add agenda item</a:t>
            </a:r>
            <a:endParaRPr lang="en-GB"/>
          </a:p>
        </p:txBody>
      </p:sp>
      <p:sp>
        <p:nvSpPr>
          <p:cNvPr id="31" name="Text Placeholder 8">
            <a:extLst>
              <a:ext uri="{FF2B5EF4-FFF2-40B4-BE49-F238E27FC236}">
                <a16:creationId xmlns:a16="http://schemas.microsoft.com/office/drawing/2014/main" id="{79F547A1-76F2-41E7-A46E-42B203B7EB82}"/>
              </a:ext>
            </a:extLst>
          </p:cNvPr>
          <p:cNvSpPr>
            <a:spLocks noGrp="1"/>
          </p:cNvSpPr>
          <p:nvPr>
            <p:ph type="body" sz="quarter" idx="27" hasCustomPrompt="1"/>
          </p:nvPr>
        </p:nvSpPr>
        <p:spPr>
          <a:xfrm>
            <a:off x="5893038" y="5422613"/>
            <a:ext cx="424778" cy="424800"/>
          </a:xfrm>
          <a:prstGeom prst="ellipse">
            <a:avLst/>
          </a:prstGeom>
          <a:solidFill>
            <a:schemeClr val="accent2"/>
          </a:solidFill>
        </p:spPr>
        <p:txBody>
          <a:bodyPr anchor="ctr"/>
          <a:lstStyle>
            <a:lvl1pPr marL="0" indent="0" algn="ctr">
              <a:buNone/>
              <a:defRPr sz="120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US"/>
              <a:t>7</a:t>
            </a:r>
            <a:endParaRPr lang="en-GB"/>
          </a:p>
        </p:txBody>
      </p:sp>
      <p:sp>
        <p:nvSpPr>
          <p:cNvPr id="33" name="Text Placeholder 13">
            <a:extLst>
              <a:ext uri="{FF2B5EF4-FFF2-40B4-BE49-F238E27FC236}">
                <a16:creationId xmlns:a16="http://schemas.microsoft.com/office/drawing/2014/main" id="{AD8C5888-F987-4CC2-96A8-9E1ADAA91CC5}"/>
              </a:ext>
            </a:extLst>
          </p:cNvPr>
          <p:cNvSpPr>
            <a:spLocks noGrp="1"/>
          </p:cNvSpPr>
          <p:nvPr>
            <p:ph type="body" sz="quarter" idx="28" hasCustomPrompt="1"/>
          </p:nvPr>
        </p:nvSpPr>
        <p:spPr>
          <a:xfrm>
            <a:off x="702607" y="3051422"/>
            <a:ext cx="4387867" cy="365125"/>
          </a:xfrm>
        </p:spPr>
        <p:txBody>
          <a:bodyPr/>
          <a:lstStyle>
            <a:lvl1pPr marL="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en-US"/>
              <a:t>category</a:t>
            </a:r>
            <a:endParaRPr lang="en-GB"/>
          </a:p>
        </p:txBody>
      </p:sp>
      <p:pic>
        <p:nvPicPr>
          <p:cNvPr id="34" name="Graphic 33">
            <a:extLst>
              <a:ext uri="{FF2B5EF4-FFF2-40B4-BE49-F238E27FC236}">
                <a16:creationId xmlns:a16="http://schemas.microsoft.com/office/drawing/2014/main" id="{CC41B336-A8A5-42DF-84E6-C7F4F6C452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4348" y="2011033"/>
            <a:ext cx="645102" cy="733071"/>
          </a:xfrm>
          <a:prstGeom prst="rect">
            <a:avLst/>
          </a:prstGeom>
        </p:spPr>
      </p:pic>
    </p:spTree>
    <p:extLst>
      <p:ext uri="{BB962C8B-B14F-4D97-AF65-F5344CB8AC3E}">
        <p14:creationId xmlns:p14="http://schemas.microsoft.com/office/powerpoint/2010/main" val="27934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bschnit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403C-3E97-42E7-81F5-EB8ABD0397D8}"/>
              </a:ext>
            </a:extLst>
          </p:cNvPr>
          <p:cNvSpPr>
            <a:spLocks noGrp="1"/>
          </p:cNvSpPr>
          <p:nvPr>
            <p:ph type="ctrTitle"/>
          </p:nvPr>
        </p:nvSpPr>
        <p:spPr>
          <a:xfrm>
            <a:off x="3421325" y="2785129"/>
            <a:ext cx="5349351" cy="1301901"/>
          </a:xfrm>
        </p:spPr>
        <p:txBody>
          <a:bodyPr anchor="t">
            <a:normAutofit/>
          </a:bodyPr>
          <a:lstStyle>
            <a:lvl1pPr algn="ctr">
              <a:defRPr sz="4000">
                <a:solidFill>
                  <a:schemeClr val="accent3"/>
                </a:solidFill>
                <a:latin typeface="+mj-lt"/>
                <a:ea typeface="Noto Sans" panose="020B0502040504020204" pitchFamily="34"/>
              </a:defRPr>
            </a:lvl1pPr>
          </a:lstStyle>
          <a:p>
            <a:r>
              <a:rPr lang="de-DE"/>
              <a:t>Mastertitelformat bearbeiten</a:t>
            </a:r>
            <a:endParaRPr lang="da-DK"/>
          </a:p>
        </p:txBody>
      </p:sp>
      <p:sp>
        <p:nvSpPr>
          <p:cNvPr id="8" name="Text Placeholder 7">
            <a:extLst>
              <a:ext uri="{FF2B5EF4-FFF2-40B4-BE49-F238E27FC236}">
                <a16:creationId xmlns:a16="http://schemas.microsoft.com/office/drawing/2014/main" id="{3EA3C684-D110-5143-AA43-6E392F408629}"/>
              </a:ext>
            </a:extLst>
          </p:cNvPr>
          <p:cNvSpPr>
            <a:spLocks noGrp="1"/>
          </p:cNvSpPr>
          <p:nvPr>
            <p:ph type="body" sz="quarter" idx="13" hasCustomPrompt="1"/>
          </p:nvPr>
        </p:nvSpPr>
        <p:spPr>
          <a:xfrm>
            <a:off x="3421325" y="2401132"/>
            <a:ext cx="5349351" cy="283531"/>
          </a:xfrm>
          <a:prstGeom prst="rect">
            <a:avLst/>
          </a:prstGeom>
        </p:spPr>
        <p:txBody>
          <a:bodyPr>
            <a:noAutofit/>
          </a:bodyPr>
          <a:lstStyle>
            <a:lvl1pPr marL="0" indent="0" algn="ctr">
              <a:buFontTx/>
              <a:buNone/>
              <a:defRPr sz="1600" b="0" i="0" cap="all" baseline="0">
                <a:solidFill>
                  <a:schemeClr val="bg1"/>
                </a:solidFill>
                <a:latin typeface="Noto Sans BOLD" panose="020B0802040504020204" pitchFamily="34"/>
                <a:ea typeface="Noto Sans BOLD" panose="020B0802040504020204" pitchFamily="34"/>
                <a:cs typeface="Noto Sans BOLD" panose="020B0802040504020204" pitchFamily="34"/>
              </a:defRPr>
            </a:lvl1pPr>
          </a:lstStyle>
          <a:p>
            <a:pPr lvl="0"/>
            <a:r>
              <a:rPr lang="en-GB"/>
              <a:t>SECTION NUMBER #</a:t>
            </a:r>
            <a:endParaRPr lang="en-DK"/>
          </a:p>
        </p:txBody>
      </p:sp>
      <p:sp>
        <p:nvSpPr>
          <p:cNvPr id="35" name="Slide Number Placeholder 34">
            <a:extLst>
              <a:ext uri="{FF2B5EF4-FFF2-40B4-BE49-F238E27FC236}">
                <a16:creationId xmlns:a16="http://schemas.microsoft.com/office/drawing/2014/main" id="{6B6669EF-42E4-4F1B-AA9E-829858D9EE6A}"/>
              </a:ext>
            </a:extLst>
          </p:cNvPr>
          <p:cNvSpPr>
            <a:spLocks noGrp="1"/>
          </p:cNvSpPr>
          <p:nvPr>
            <p:ph type="sldNum" sz="quarter" idx="16"/>
          </p:nvPr>
        </p:nvSpPr>
        <p:spPr/>
        <p:txBody>
          <a:bodyPr/>
          <a:lstStyle>
            <a:lvl1pPr>
              <a:defRPr>
                <a:solidFill>
                  <a:schemeClr val="bg1"/>
                </a:solidFill>
              </a:defRPr>
            </a:lvl1pPr>
          </a:lstStyle>
          <a:p>
            <a:fld id="{378E7161-496E-442B-B254-3EADD065C7F3}" type="slidenum">
              <a:rPr lang="da-DK" smtClean="0"/>
              <a:pPr/>
              <a:t>‹Nr.›</a:t>
            </a:fld>
            <a:endParaRPr lang="da-DK"/>
          </a:p>
        </p:txBody>
      </p:sp>
    </p:spTree>
    <p:extLst>
      <p:ext uri="{BB962C8B-B14F-4D97-AF65-F5344CB8AC3E}">
        <p14:creationId xmlns:p14="http://schemas.microsoft.com/office/powerpoint/2010/main" val="146681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129">
          <p15:clr>
            <a:srgbClr val="FBAE40"/>
          </p15:clr>
        </p15:guide>
        <p15:guide id="2" orient="horz" pos="372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halt b - Ü lin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9557A-6E01-4273-97A6-8F2EC24D5127}"/>
              </a:ext>
            </a:extLst>
          </p:cNvPr>
          <p:cNvSpPr/>
          <p:nvPr userDrawn="1"/>
        </p:nvSpPr>
        <p:spPr>
          <a:xfrm>
            <a:off x="0" y="0"/>
            <a:ext cx="41052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9000684B-9371-4491-B9DA-103AC0E7A0CF}"/>
              </a:ext>
            </a:extLst>
          </p:cNvPr>
          <p:cNvSpPr>
            <a:spLocks noGrp="1"/>
          </p:cNvSpPr>
          <p:nvPr>
            <p:ph type="pic" sz="quarter" idx="13" hasCustomPrompt="1"/>
          </p:nvPr>
        </p:nvSpPr>
        <p:spPr>
          <a:xfrm>
            <a:off x="4924425" y="3539518"/>
            <a:ext cx="6942137" cy="2211387"/>
          </a:xfrm>
        </p:spPr>
        <p:txBody>
          <a:bodyPr/>
          <a:lstStyle>
            <a:lvl1pPr>
              <a:defRPr/>
            </a:lvl1pPr>
          </a:lstStyle>
          <a:p>
            <a:r>
              <a:rPr lang="en-US"/>
              <a:t>Click on the icon to add a picture</a:t>
            </a:r>
            <a:endParaRPr lang="en-GB"/>
          </a:p>
        </p:txBody>
      </p:sp>
      <p:sp>
        <p:nvSpPr>
          <p:cNvPr id="2" name="Title 1">
            <a:extLst>
              <a:ext uri="{FF2B5EF4-FFF2-40B4-BE49-F238E27FC236}">
                <a16:creationId xmlns:a16="http://schemas.microsoft.com/office/drawing/2014/main" id="{2F62BE8B-2046-4905-BC6E-3A3B007E8016}"/>
              </a:ext>
            </a:extLst>
          </p:cNvPr>
          <p:cNvSpPr>
            <a:spLocks noGrp="1"/>
          </p:cNvSpPr>
          <p:nvPr>
            <p:ph type="title"/>
          </p:nvPr>
        </p:nvSpPr>
        <p:spPr>
          <a:xfrm>
            <a:off x="710545" y="3515319"/>
            <a:ext cx="2766080" cy="1093440"/>
          </a:xfrm>
        </p:spPr>
        <p:txBody>
          <a:bodyPr/>
          <a:lstStyle>
            <a:lvl1pPr>
              <a:defRPr>
                <a:solidFill>
                  <a:schemeClr val="bg1"/>
                </a:solidFill>
              </a:defRPr>
            </a:lvl1pPr>
          </a:lstStyle>
          <a:p>
            <a:r>
              <a:rPr lang="de-DE"/>
              <a:t>Mastertitelformat bearbeiten</a:t>
            </a:r>
            <a:endParaRPr lang="en-GB"/>
          </a:p>
        </p:txBody>
      </p:sp>
      <p:sp>
        <p:nvSpPr>
          <p:cNvPr id="4" name="Slide Number Placeholder 3">
            <a:extLst>
              <a:ext uri="{FF2B5EF4-FFF2-40B4-BE49-F238E27FC236}">
                <a16:creationId xmlns:a16="http://schemas.microsoft.com/office/drawing/2014/main" id="{73FC4097-0CC9-4F76-B64A-333D97AF37B0}"/>
              </a:ext>
            </a:extLst>
          </p:cNvPr>
          <p:cNvSpPr>
            <a:spLocks noGrp="1"/>
          </p:cNvSpPr>
          <p:nvPr>
            <p:ph type="sldNum" sz="quarter" idx="11"/>
          </p:nvPr>
        </p:nvSpPr>
        <p:spPr/>
        <p:txBody>
          <a:bodyPr/>
          <a:lstStyle/>
          <a:p>
            <a:fld id="{378E7161-496E-442B-B254-3EADD065C7F3}" type="slidenum">
              <a:rPr lang="da-DK" smtClean="0"/>
              <a:pPr/>
              <a:t>‹Nr.›</a:t>
            </a:fld>
            <a:endParaRPr lang="da-DK"/>
          </a:p>
        </p:txBody>
      </p:sp>
      <p:sp>
        <p:nvSpPr>
          <p:cNvPr id="13" name="Text Placeholder 12">
            <a:extLst>
              <a:ext uri="{FF2B5EF4-FFF2-40B4-BE49-F238E27FC236}">
                <a16:creationId xmlns:a16="http://schemas.microsoft.com/office/drawing/2014/main" id="{7A37E438-C3C3-4E2B-873A-FCD7C33388B7}"/>
              </a:ext>
            </a:extLst>
          </p:cNvPr>
          <p:cNvSpPr>
            <a:spLocks noGrp="1"/>
          </p:cNvSpPr>
          <p:nvPr>
            <p:ph type="body" sz="quarter" idx="14"/>
          </p:nvPr>
        </p:nvSpPr>
        <p:spPr>
          <a:xfrm>
            <a:off x="4924425" y="1337365"/>
            <a:ext cx="6932572" cy="1997366"/>
          </a:xfrm>
        </p:spPr>
        <p:txBody>
          <a:bodyPr/>
          <a:lstStyle>
            <a:lvl1pPr>
              <a:defRPr>
                <a:solidFill>
                  <a:schemeClr val="accent1"/>
                </a:solidFill>
                <a:latin typeface="+mn-lt"/>
              </a:defRPr>
            </a:lvl1pPr>
            <a:lvl2pPr>
              <a:defRPr>
                <a:solidFill>
                  <a:schemeClr val="accent1"/>
                </a:solidFill>
                <a:latin typeface="+mn-lt"/>
              </a:defRPr>
            </a:lvl2pPr>
            <a:lvl3pPr>
              <a:defRPr>
                <a:solidFill>
                  <a:schemeClr val="accent1"/>
                </a:solidFill>
                <a:latin typeface="+mn-lt"/>
              </a:defRPr>
            </a:lvl3pPr>
            <a:lvl4pPr>
              <a:defRPr>
                <a:solidFill>
                  <a:schemeClr val="accent1"/>
                </a:solidFill>
                <a:latin typeface="+mn-lt"/>
              </a:defRPr>
            </a:lvl4pPr>
            <a:lvl5pPr>
              <a:defRPr>
                <a:solidFill>
                  <a:schemeClr val="accent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 Placeholder 13">
            <a:extLst>
              <a:ext uri="{FF2B5EF4-FFF2-40B4-BE49-F238E27FC236}">
                <a16:creationId xmlns:a16="http://schemas.microsoft.com/office/drawing/2014/main" id="{577D980B-3217-44D2-9485-04D6F26FED85}"/>
              </a:ext>
            </a:extLst>
          </p:cNvPr>
          <p:cNvSpPr>
            <a:spLocks noGrp="1"/>
          </p:cNvSpPr>
          <p:nvPr>
            <p:ph type="body" sz="quarter" idx="28" hasCustomPrompt="1"/>
          </p:nvPr>
        </p:nvSpPr>
        <p:spPr>
          <a:xfrm>
            <a:off x="710544" y="3060948"/>
            <a:ext cx="2766079" cy="365125"/>
          </a:xfrm>
        </p:spPr>
        <p:txBody>
          <a:bodyPr/>
          <a:lstStyle>
            <a:lvl1pPr marL="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en-US"/>
              <a:t>category</a:t>
            </a:r>
            <a:endParaRPr lang="en-GB"/>
          </a:p>
        </p:txBody>
      </p:sp>
      <p:pic>
        <p:nvPicPr>
          <p:cNvPr id="10" name="Grafik 9">
            <a:extLst>
              <a:ext uri="{FF2B5EF4-FFF2-40B4-BE49-F238E27FC236}">
                <a16:creationId xmlns:a16="http://schemas.microsoft.com/office/drawing/2014/main" id="{5BDDFAAB-B8B6-43EE-8681-6B76878852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8144" y="6413587"/>
            <a:ext cx="1371611" cy="97200"/>
          </a:xfrm>
          <a:prstGeom prst="rect">
            <a:avLst/>
          </a:prstGeom>
        </p:spPr>
      </p:pic>
    </p:spTree>
    <p:extLst>
      <p:ext uri="{BB962C8B-B14F-4D97-AF65-F5344CB8AC3E}">
        <p14:creationId xmlns:p14="http://schemas.microsoft.com/office/powerpoint/2010/main" val="107556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2593">
          <p15:clr>
            <a:srgbClr val="FBAE40"/>
          </p15:clr>
        </p15:guide>
        <p15:guide id="3" pos="30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alt g - Ü lin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A9557A-6E01-4273-97A6-8F2EC24D5127}"/>
              </a:ext>
            </a:extLst>
          </p:cNvPr>
          <p:cNvSpPr/>
          <p:nvPr/>
        </p:nvSpPr>
        <p:spPr>
          <a:xfrm>
            <a:off x="0" y="0"/>
            <a:ext cx="4105275"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9000684B-9371-4491-B9DA-103AC0E7A0CF}"/>
              </a:ext>
            </a:extLst>
          </p:cNvPr>
          <p:cNvSpPr>
            <a:spLocks noGrp="1"/>
          </p:cNvSpPr>
          <p:nvPr>
            <p:ph type="pic" sz="quarter" idx="13" hasCustomPrompt="1"/>
          </p:nvPr>
        </p:nvSpPr>
        <p:spPr>
          <a:xfrm>
            <a:off x="4924425" y="3539518"/>
            <a:ext cx="6942137" cy="2211387"/>
          </a:xfrm>
        </p:spPr>
        <p:txBody>
          <a:bodyPr/>
          <a:lstStyle>
            <a:lvl1pPr>
              <a:defRPr/>
            </a:lvl1pPr>
          </a:lstStyle>
          <a:p>
            <a:r>
              <a:rPr lang="en-US"/>
              <a:t>Click on the icon to add a picture</a:t>
            </a:r>
            <a:endParaRPr lang="en-GB"/>
          </a:p>
        </p:txBody>
      </p:sp>
      <p:sp>
        <p:nvSpPr>
          <p:cNvPr id="2" name="Title 1">
            <a:extLst>
              <a:ext uri="{FF2B5EF4-FFF2-40B4-BE49-F238E27FC236}">
                <a16:creationId xmlns:a16="http://schemas.microsoft.com/office/drawing/2014/main" id="{2F62BE8B-2046-4905-BC6E-3A3B007E8016}"/>
              </a:ext>
            </a:extLst>
          </p:cNvPr>
          <p:cNvSpPr>
            <a:spLocks noGrp="1"/>
          </p:cNvSpPr>
          <p:nvPr>
            <p:ph type="title"/>
          </p:nvPr>
        </p:nvSpPr>
        <p:spPr>
          <a:xfrm>
            <a:off x="710545" y="3515319"/>
            <a:ext cx="2766080" cy="1093440"/>
          </a:xfrm>
        </p:spPr>
        <p:txBody>
          <a:bodyPr/>
          <a:lstStyle>
            <a:lvl1pPr>
              <a:defRPr>
                <a:solidFill>
                  <a:schemeClr val="accent1"/>
                </a:solidFill>
              </a:defRPr>
            </a:lvl1pPr>
          </a:lstStyle>
          <a:p>
            <a:r>
              <a:rPr lang="de-DE"/>
              <a:t>Mastertitelformat bearbeiten</a:t>
            </a:r>
            <a:endParaRPr lang="en-GB"/>
          </a:p>
        </p:txBody>
      </p:sp>
      <p:sp>
        <p:nvSpPr>
          <p:cNvPr id="4" name="Slide Number Placeholder 3">
            <a:extLst>
              <a:ext uri="{FF2B5EF4-FFF2-40B4-BE49-F238E27FC236}">
                <a16:creationId xmlns:a16="http://schemas.microsoft.com/office/drawing/2014/main" id="{73FC4097-0CC9-4F76-B64A-333D97AF37B0}"/>
              </a:ext>
            </a:extLst>
          </p:cNvPr>
          <p:cNvSpPr>
            <a:spLocks noGrp="1"/>
          </p:cNvSpPr>
          <p:nvPr>
            <p:ph type="sldNum" sz="quarter" idx="11"/>
          </p:nvPr>
        </p:nvSpPr>
        <p:spPr/>
        <p:txBody>
          <a:bodyPr/>
          <a:lstStyle/>
          <a:p>
            <a:fld id="{378E7161-496E-442B-B254-3EADD065C7F3}" type="slidenum">
              <a:rPr lang="da-DK" smtClean="0"/>
              <a:pPr/>
              <a:t>‹Nr.›</a:t>
            </a:fld>
            <a:endParaRPr lang="da-DK"/>
          </a:p>
        </p:txBody>
      </p:sp>
      <p:sp>
        <p:nvSpPr>
          <p:cNvPr id="13" name="Text Placeholder 12">
            <a:extLst>
              <a:ext uri="{FF2B5EF4-FFF2-40B4-BE49-F238E27FC236}">
                <a16:creationId xmlns:a16="http://schemas.microsoft.com/office/drawing/2014/main" id="{7A37E438-C3C3-4E2B-873A-FCD7C33388B7}"/>
              </a:ext>
            </a:extLst>
          </p:cNvPr>
          <p:cNvSpPr>
            <a:spLocks noGrp="1"/>
          </p:cNvSpPr>
          <p:nvPr>
            <p:ph type="body" sz="quarter" idx="14"/>
          </p:nvPr>
        </p:nvSpPr>
        <p:spPr>
          <a:xfrm>
            <a:off x="4924425" y="1337365"/>
            <a:ext cx="6932572" cy="1997366"/>
          </a:xfrm>
        </p:spPr>
        <p:txBody>
          <a:bodyPr/>
          <a:lstStyle>
            <a:lvl1pPr>
              <a:defRPr>
                <a:solidFill>
                  <a:schemeClr val="accent1"/>
                </a:solidFill>
                <a:latin typeface="+mn-lt"/>
              </a:defRPr>
            </a:lvl1pPr>
            <a:lvl2pPr>
              <a:defRPr>
                <a:solidFill>
                  <a:schemeClr val="accent1"/>
                </a:solidFill>
                <a:latin typeface="+mn-lt"/>
              </a:defRPr>
            </a:lvl2pPr>
            <a:lvl3pPr>
              <a:defRPr>
                <a:solidFill>
                  <a:schemeClr val="accent1"/>
                </a:solidFill>
                <a:latin typeface="+mn-lt"/>
              </a:defRPr>
            </a:lvl3pPr>
            <a:lvl4pPr>
              <a:defRPr>
                <a:solidFill>
                  <a:schemeClr val="accent1"/>
                </a:solidFill>
                <a:latin typeface="+mn-lt"/>
              </a:defRPr>
            </a:lvl4pPr>
            <a:lvl5pPr>
              <a:defRPr>
                <a:solidFill>
                  <a:schemeClr val="accent1"/>
                </a:solidFill>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 Placeholder 13">
            <a:extLst>
              <a:ext uri="{FF2B5EF4-FFF2-40B4-BE49-F238E27FC236}">
                <a16:creationId xmlns:a16="http://schemas.microsoft.com/office/drawing/2014/main" id="{577D980B-3217-44D2-9485-04D6F26FED85}"/>
              </a:ext>
            </a:extLst>
          </p:cNvPr>
          <p:cNvSpPr>
            <a:spLocks noGrp="1"/>
          </p:cNvSpPr>
          <p:nvPr>
            <p:ph type="body" sz="quarter" idx="28" hasCustomPrompt="1"/>
          </p:nvPr>
        </p:nvSpPr>
        <p:spPr>
          <a:xfrm>
            <a:off x="710544" y="3060948"/>
            <a:ext cx="2766079" cy="365125"/>
          </a:xfrm>
        </p:spPr>
        <p:txBody>
          <a:bodyPr/>
          <a:lstStyle>
            <a:lvl1pPr marL="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en-US"/>
              <a:t>category</a:t>
            </a:r>
            <a:endParaRPr lang="en-GB"/>
          </a:p>
        </p:txBody>
      </p:sp>
      <p:pic>
        <p:nvPicPr>
          <p:cNvPr id="10" name="Grafik 9">
            <a:extLst>
              <a:ext uri="{FF2B5EF4-FFF2-40B4-BE49-F238E27FC236}">
                <a16:creationId xmlns:a16="http://schemas.microsoft.com/office/drawing/2014/main" id="{5BDDFAAB-B8B6-43EE-8681-6B76878852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8144" y="6413587"/>
            <a:ext cx="1371611" cy="97200"/>
          </a:xfrm>
          <a:prstGeom prst="rect">
            <a:avLst/>
          </a:prstGeom>
        </p:spPr>
      </p:pic>
    </p:spTree>
    <p:extLst>
      <p:ext uri="{BB962C8B-B14F-4D97-AF65-F5344CB8AC3E}">
        <p14:creationId xmlns:p14="http://schemas.microsoft.com/office/powerpoint/2010/main" val="23647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guide id="2" pos="2593">
          <p15:clr>
            <a:srgbClr val="FBAE40"/>
          </p15:clr>
        </p15:guide>
        <p15:guide id="3" pos="30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halt w - Ü link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00684B-9371-4491-B9DA-103AC0E7A0CF}"/>
              </a:ext>
            </a:extLst>
          </p:cNvPr>
          <p:cNvSpPr>
            <a:spLocks noGrp="1"/>
          </p:cNvSpPr>
          <p:nvPr>
            <p:ph type="pic" sz="quarter" idx="13" hasCustomPrompt="1"/>
          </p:nvPr>
        </p:nvSpPr>
        <p:spPr>
          <a:xfrm>
            <a:off x="6105525" y="3539518"/>
            <a:ext cx="5761038" cy="2211387"/>
          </a:xfrm>
        </p:spPr>
        <p:txBody>
          <a:bodyPr/>
          <a:lstStyle>
            <a:lvl1pPr>
              <a:defRPr/>
            </a:lvl1pPr>
          </a:lstStyle>
          <a:p>
            <a:r>
              <a:rPr lang="en-US"/>
              <a:t>Click on the icon to add a picture</a:t>
            </a:r>
            <a:endParaRPr lang="en-GB"/>
          </a:p>
        </p:txBody>
      </p:sp>
      <p:sp>
        <p:nvSpPr>
          <p:cNvPr id="2" name="Title 1">
            <a:extLst>
              <a:ext uri="{FF2B5EF4-FFF2-40B4-BE49-F238E27FC236}">
                <a16:creationId xmlns:a16="http://schemas.microsoft.com/office/drawing/2014/main" id="{2F62BE8B-2046-4905-BC6E-3A3B007E8016}"/>
              </a:ext>
            </a:extLst>
          </p:cNvPr>
          <p:cNvSpPr>
            <a:spLocks noGrp="1"/>
          </p:cNvSpPr>
          <p:nvPr>
            <p:ph type="title"/>
          </p:nvPr>
        </p:nvSpPr>
        <p:spPr>
          <a:xfrm>
            <a:off x="695327" y="3521134"/>
            <a:ext cx="4598555" cy="1093440"/>
          </a:xfrm>
        </p:spPr>
        <p:txBody>
          <a:bodyPr/>
          <a:lstStyle/>
          <a:p>
            <a:r>
              <a:rPr lang="de-DE"/>
              <a:t>Mastertitelformat bearbeiten</a:t>
            </a:r>
            <a:endParaRPr lang="en-GB"/>
          </a:p>
        </p:txBody>
      </p:sp>
      <p:sp>
        <p:nvSpPr>
          <p:cNvPr id="4" name="Slide Number Placeholder 3">
            <a:extLst>
              <a:ext uri="{FF2B5EF4-FFF2-40B4-BE49-F238E27FC236}">
                <a16:creationId xmlns:a16="http://schemas.microsoft.com/office/drawing/2014/main" id="{73FC4097-0CC9-4F76-B64A-333D97AF37B0}"/>
              </a:ext>
            </a:extLst>
          </p:cNvPr>
          <p:cNvSpPr>
            <a:spLocks noGrp="1"/>
          </p:cNvSpPr>
          <p:nvPr>
            <p:ph type="sldNum" sz="quarter" idx="11"/>
          </p:nvPr>
        </p:nvSpPr>
        <p:spPr/>
        <p:txBody>
          <a:bodyPr/>
          <a:lstStyle/>
          <a:p>
            <a:fld id="{378E7161-496E-442B-B254-3EADD065C7F3}" type="slidenum">
              <a:rPr lang="da-DK" smtClean="0"/>
              <a:pPr/>
              <a:t>‹Nr.›</a:t>
            </a:fld>
            <a:endParaRPr lang="da-DK"/>
          </a:p>
        </p:txBody>
      </p:sp>
      <p:sp>
        <p:nvSpPr>
          <p:cNvPr id="13" name="Text Placeholder 12">
            <a:extLst>
              <a:ext uri="{FF2B5EF4-FFF2-40B4-BE49-F238E27FC236}">
                <a16:creationId xmlns:a16="http://schemas.microsoft.com/office/drawing/2014/main" id="{7A37E438-C3C3-4E2B-873A-FCD7C33388B7}"/>
              </a:ext>
            </a:extLst>
          </p:cNvPr>
          <p:cNvSpPr>
            <a:spLocks noGrp="1"/>
          </p:cNvSpPr>
          <p:nvPr>
            <p:ph type="body" sz="quarter" idx="14"/>
          </p:nvPr>
        </p:nvSpPr>
        <p:spPr>
          <a:xfrm>
            <a:off x="6113463" y="1337365"/>
            <a:ext cx="5753100" cy="199736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 Placeholder 13">
            <a:extLst>
              <a:ext uri="{FF2B5EF4-FFF2-40B4-BE49-F238E27FC236}">
                <a16:creationId xmlns:a16="http://schemas.microsoft.com/office/drawing/2014/main" id="{2D5BFD6B-B772-43C6-A3FF-D12760086BF7}"/>
              </a:ext>
            </a:extLst>
          </p:cNvPr>
          <p:cNvSpPr>
            <a:spLocks noGrp="1"/>
          </p:cNvSpPr>
          <p:nvPr>
            <p:ph type="body" sz="quarter" idx="28" hasCustomPrompt="1"/>
          </p:nvPr>
        </p:nvSpPr>
        <p:spPr>
          <a:xfrm>
            <a:off x="695326" y="3066763"/>
            <a:ext cx="4598555" cy="365125"/>
          </a:xfrm>
        </p:spPr>
        <p:txBody>
          <a:bodyPr/>
          <a:lstStyle>
            <a:lvl1pPr marL="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buNone/>
              <a:defRPr sz="16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stStyle>
          <a:p>
            <a:pPr lvl="0"/>
            <a:r>
              <a:rPr lang="en-US"/>
              <a:t>category</a:t>
            </a:r>
            <a:endParaRPr lang="en-GB"/>
          </a:p>
        </p:txBody>
      </p:sp>
    </p:spTree>
    <p:extLst>
      <p:ext uri="{BB962C8B-B14F-4D97-AF65-F5344CB8AC3E}">
        <p14:creationId xmlns:p14="http://schemas.microsoft.com/office/powerpoint/2010/main" val="280563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BE5A2-09D7-4A57-821F-0ED822865771}"/>
              </a:ext>
            </a:extLst>
          </p:cNvPr>
          <p:cNvSpPr>
            <a:spLocks noGrp="1"/>
          </p:cNvSpPr>
          <p:nvPr>
            <p:ph type="title"/>
          </p:nvPr>
        </p:nvSpPr>
        <p:spPr>
          <a:xfrm>
            <a:off x="342414" y="662910"/>
            <a:ext cx="11514623" cy="673474"/>
          </a:xfrm>
          <a:prstGeom prst="rect">
            <a:avLst/>
          </a:prstGeom>
        </p:spPr>
        <p:txBody>
          <a:bodyPr vert="horz" lIns="90000" tIns="45720" rIns="91440" bIns="45720" rtlCol="0" anchor="t">
            <a:noAutofit/>
          </a:bodyPr>
          <a:lstStyle/>
          <a:p>
            <a:r>
              <a:rPr lang="de-DE" dirty="0"/>
              <a:t>Mastertitelformat bearbeiten</a:t>
            </a:r>
            <a:endParaRPr lang="da-DK" dirty="0"/>
          </a:p>
        </p:txBody>
      </p:sp>
      <p:sp>
        <p:nvSpPr>
          <p:cNvPr id="3" name="Text Placeholder 2">
            <a:extLst>
              <a:ext uri="{FF2B5EF4-FFF2-40B4-BE49-F238E27FC236}">
                <a16:creationId xmlns:a16="http://schemas.microsoft.com/office/drawing/2014/main" id="{1A3C7A31-8961-4F6C-8B32-D72C8EDDAD93}"/>
              </a:ext>
            </a:extLst>
          </p:cNvPr>
          <p:cNvSpPr>
            <a:spLocks noGrp="1"/>
          </p:cNvSpPr>
          <p:nvPr>
            <p:ph type="body" idx="1"/>
          </p:nvPr>
        </p:nvSpPr>
        <p:spPr>
          <a:xfrm>
            <a:off x="342415" y="1561068"/>
            <a:ext cx="11514622" cy="4538772"/>
          </a:xfrm>
          <a:prstGeom prst="rect">
            <a:avLst/>
          </a:prstGeom>
        </p:spPr>
        <p:txBody>
          <a:bodyPr vert="horz" lIns="91440" tIns="4572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a-DK"/>
          </a:p>
        </p:txBody>
      </p:sp>
      <p:sp>
        <p:nvSpPr>
          <p:cNvPr id="9" name="Slide Number Placeholder 5">
            <a:extLst>
              <a:ext uri="{FF2B5EF4-FFF2-40B4-BE49-F238E27FC236}">
                <a16:creationId xmlns:a16="http://schemas.microsoft.com/office/drawing/2014/main" id="{07CEAF55-50BC-42D2-B3F5-C5108FE33DE3}"/>
              </a:ext>
            </a:extLst>
          </p:cNvPr>
          <p:cNvSpPr>
            <a:spLocks noGrp="1"/>
          </p:cNvSpPr>
          <p:nvPr>
            <p:ph type="sldNum" sz="quarter" idx="4"/>
          </p:nvPr>
        </p:nvSpPr>
        <p:spPr>
          <a:xfrm>
            <a:off x="5818325" y="6312439"/>
            <a:ext cx="555350" cy="309021"/>
          </a:xfrm>
          <a:prstGeom prst="rect">
            <a:avLst/>
          </a:prstGeom>
        </p:spPr>
        <p:txBody>
          <a:bodyPr anchor="ctr"/>
          <a:lstStyle>
            <a:lvl1pPr algn="ctr">
              <a:defRPr sz="800">
                <a:solidFill>
                  <a:schemeClr val="tx2"/>
                </a:solidFill>
              </a:defRPr>
            </a:lvl1pPr>
          </a:lstStyle>
          <a:p>
            <a:fld id="{378E7161-496E-442B-B254-3EADD065C7F3}" type="slidenum">
              <a:rPr lang="da-DK" smtClean="0"/>
              <a:pPr/>
              <a:t>‹Nr.›</a:t>
            </a:fld>
            <a:endParaRPr lang="da-DK"/>
          </a:p>
        </p:txBody>
      </p:sp>
      <p:sp>
        <p:nvSpPr>
          <p:cNvPr id="4" name="Footer Placeholder 3">
            <a:extLst>
              <a:ext uri="{FF2B5EF4-FFF2-40B4-BE49-F238E27FC236}">
                <a16:creationId xmlns:a16="http://schemas.microsoft.com/office/drawing/2014/main" id="{661FAD31-BC80-4FEA-AC8E-F8647A35D4D7}"/>
              </a:ext>
            </a:extLst>
          </p:cNvPr>
          <p:cNvSpPr>
            <a:spLocks noGrp="1"/>
          </p:cNvSpPr>
          <p:nvPr>
            <p:ph type="ftr" sz="quarter" idx="3"/>
          </p:nvPr>
        </p:nvSpPr>
        <p:spPr>
          <a:xfrm>
            <a:off x="6553584" y="6348306"/>
            <a:ext cx="4678008" cy="230400"/>
          </a:xfrm>
          <a:prstGeom prst="rect">
            <a:avLst/>
          </a:prstGeom>
        </p:spPr>
        <p:txBody>
          <a:bodyPr vert="horz" lIns="91440" tIns="45720" rIns="91440" bIns="45720" rtlCol="0" anchor="ctr"/>
          <a:lstStyle>
            <a:lvl1pPr algn="ctr">
              <a:defRPr sz="1200" cap="none" baseline="0">
                <a:solidFill>
                  <a:schemeClr val="tx2"/>
                </a:solidFill>
                <a:latin typeface="+mn-lt"/>
                <a:ea typeface="Noto Sans Bold" panose="020B0802040504020204" pitchFamily="34"/>
                <a:cs typeface="Noto Sans Bold" panose="020B0802040504020204" pitchFamily="34"/>
              </a:defRPr>
            </a:lvl1pPr>
          </a:lstStyle>
          <a:p>
            <a:endParaRPr lang="en-GB" dirty="0"/>
          </a:p>
        </p:txBody>
      </p:sp>
      <p:pic>
        <p:nvPicPr>
          <p:cNvPr id="19" name="Grafik 18">
            <a:extLst>
              <a:ext uri="{FF2B5EF4-FFF2-40B4-BE49-F238E27FC236}">
                <a16:creationId xmlns:a16="http://schemas.microsoft.com/office/drawing/2014/main" id="{BCF0518A-842F-4DD8-832F-CAFD815E6F6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88144" y="6413587"/>
            <a:ext cx="1371611" cy="97200"/>
          </a:xfrm>
          <a:prstGeom prst="rect">
            <a:avLst/>
          </a:prstGeom>
        </p:spPr>
      </p:pic>
      <p:sp>
        <p:nvSpPr>
          <p:cNvPr id="14" name="Freihandform: Form 13">
            <a:extLst>
              <a:ext uri="{FF2B5EF4-FFF2-40B4-BE49-F238E27FC236}">
                <a16:creationId xmlns:a16="http://schemas.microsoft.com/office/drawing/2014/main" id="{6E0EDB7B-77BD-4442-A197-CD02B4F3A83A}"/>
              </a:ext>
            </a:extLst>
          </p:cNvPr>
          <p:cNvSpPr/>
          <p:nvPr/>
        </p:nvSpPr>
        <p:spPr>
          <a:xfrm>
            <a:off x="388144" y="4968815"/>
            <a:ext cx="10937249" cy="758736"/>
          </a:xfrm>
          <a:custGeom>
            <a:avLst/>
            <a:gdLst>
              <a:gd name="connsiteX0" fmla="*/ 0 w 10937249"/>
              <a:gd name="connsiteY0" fmla="*/ 0 h 758736"/>
              <a:gd name="connsiteX1" fmla="*/ 10937249 w 10937249"/>
              <a:gd name="connsiteY1" fmla="*/ 0 h 758736"/>
              <a:gd name="connsiteX2" fmla="*/ 10937249 w 10937249"/>
              <a:gd name="connsiteY2" fmla="*/ 758737 h 758736"/>
              <a:gd name="connsiteX3" fmla="*/ 0 w 10937249"/>
              <a:gd name="connsiteY3" fmla="*/ 758737 h 758736"/>
            </a:gdLst>
            <a:ahLst/>
            <a:cxnLst>
              <a:cxn ang="0">
                <a:pos x="connsiteX0" y="connsiteY0"/>
              </a:cxn>
              <a:cxn ang="0">
                <a:pos x="connsiteX1" y="connsiteY1"/>
              </a:cxn>
              <a:cxn ang="0">
                <a:pos x="connsiteX2" y="connsiteY2"/>
              </a:cxn>
              <a:cxn ang="0">
                <a:pos x="connsiteX3" y="connsiteY3"/>
              </a:cxn>
            </a:cxnLst>
            <a:rect l="l" t="t" r="r" b="b"/>
            <a:pathLst>
              <a:path w="10937249" h="758736">
                <a:moveTo>
                  <a:pt x="0" y="0"/>
                </a:moveTo>
                <a:lnTo>
                  <a:pt x="10937249" y="0"/>
                </a:lnTo>
                <a:lnTo>
                  <a:pt x="10937249" y="758737"/>
                </a:lnTo>
                <a:lnTo>
                  <a:pt x="0" y="758737"/>
                </a:lnTo>
                <a:close/>
              </a:path>
            </a:pathLst>
          </a:custGeom>
          <a:noFill/>
          <a:ln w="86025" cap="flat">
            <a:noFill/>
            <a:prstDash val="solid"/>
            <a:miter/>
          </a:ln>
        </p:spPr>
        <p:txBody>
          <a:bodyPr rtlCol="0" anchor="ctr"/>
          <a:lstStyle/>
          <a:p>
            <a:endParaRPr lang="de-DE"/>
          </a:p>
        </p:txBody>
      </p:sp>
    </p:spTree>
    <p:extLst>
      <p:ext uri="{BB962C8B-B14F-4D97-AF65-F5344CB8AC3E}">
        <p14:creationId xmlns:p14="http://schemas.microsoft.com/office/powerpoint/2010/main" val="105233328"/>
      </p:ext>
    </p:extLst>
  </p:cSld>
  <p:clrMap bg1="lt1" tx1="dk1" bg2="lt2" tx2="dk2" accent1="accent1" accent2="accent2" accent3="accent3" accent4="accent4" accent5="accent5" accent6="accent6" hlink="hlink" folHlink="folHlink"/>
  <p:sldLayoutIdLst>
    <p:sldLayoutId id="2147483662" r:id="rId1"/>
    <p:sldLayoutId id="2147483768" r:id="rId2"/>
    <p:sldLayoutId id="2147483782" r:id="rId3"/>
    <p:sldLayoutId id="2147483791" r:id="rId4"/>
    <p:sldLayoutId id="2147483796" r:id="rId5"/>
    <p:sldLayoutId id="2147483775" r:id="rId6"/>
    <p:sldLayoutId id="2147483773" r:id="rId7"/>
    <p:sldLayoutId id="2147483811" r:id="rId8"/>
    <p:sldLayoutId id="2147483794" r:id="rId9"/>
    <p:sldLayoutId id="2147483801" r:id="rId10"/>
    <p:sldLayoutId id="2147483802" r:id="rId11"/>
    <p:sldLayoutId id="2147483803" r:id="rId12"/>
    <p:sldLayoutId id="2147483809" r:id="rId13"/>
    <p:sldLayoutId id="2147483804" r:id="rId14"/>
    <p:sldLayoutId id="2147483805" r:id="rId15"/>
    <p:sldLayoutId id="2147483806" r:id="rId16"/>
    <p:sldLayoutId id="2147483807" r:id="rId17"/>
    <p:sldLayoutId id="2147483810" r:id="rId18"/>
    <p:sldLayoutId id="2147483770" r:id="rId19"/>
    <p:sldLayoutId id="214748379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i="0" kern="1200" baseline="0">
          <a:solidFill>
            <a:schemeClr val="accent1"/>
          </a:solidFill>
          <a:latin typeface="Noto Sans" panose="020B0502040504020204" pitchFamily="34"/>
          <a:ea typeface="Noto Sans" panose="020B0502040504020204" pitchFamily="34"/>
          <a:cs typeface="+mj-cs"/>
        </a:defRPr>
      </a:lvl1pPr>
    </p:titleStyle>
    <p:bodyStyle>
      <a:lvl1pPr marL="228600" indent="-228600" algn="l" defTabSz="914400" rtl="0" eaLnBrk="1" latinLnBrk="0" hangingPunct="1">
        <a:lnSpc>
          <a:spcPct val="90000"/>
        </a:lnSpc>
        <a:spcBef>
          <a:spcPts val="1000"/>
        </a:spcBef>
        <a:spcAft>
          <a:spcPts val="900"/>
        </a:spcAft>
        <a:buClr>
          <a:schemeClr val="accent3"/>
        </a:buClr>
        <a:buFont typeface="Arial" panose="020B0604020202020204" pitchFamily="34" charset="0"/>
        <a:buChar char="•"/>
        <a:defRPr sz="1400" b="0" i="0" kern="1200">
          <a:solidFill>
            <a:srgbClr val="030037"/>
          </a:solidFill>
          <a:latin typeface="+mn-lt"/>
          <a:ea typeface="Noto Sans" panose="020B0502040504020204" pitchFamily="34"/>
          <a:cs typeface="+mn-cs"/>
        </a:defRPr>
      </a:lvl1pPr>
      <a:lvl2pPr marL="685800" indent="-228600" algn="l" defTabSz="914400" rtl="0" eaLnBrk="1" latinLnBrk="0" hangingPunct="1">
        <a:lnSpc>
          <a:spcPct val="90000"/>
        </a:lnSpc>
        <a:spcBef>
          <a:spcPts val="500"/>
        </a:spcBef>
        <a:spcAft>
          <a:spcPts val="900"/>
        </a:spcAft>
        <a:buClr>
          <a:schemeClr val="accent3"/>
        </a:buClr>
        <a:buFont typeface="Arial" panose="020B0604020202020204" pitchFamily="34" charset="0"/>
        <a:buChar char="•"/>
        <a:defRPr sz="1400" b="0" i="0" kern="1200">
          <a:solidFill>
            <a:srgbClr val="030037"/>
          </a:solidFill>
          <a:latin typeface="+mn-lt"/>
          <a:ea typeface="Noto Sans" panose="020B0502040504020204" pitchFamily="34"/>
          <a:cs typeface="+mn-cs"/>
        </a:defRPr>
      </a:lvl2pPr>
      <a:lvl3pPr marL="1143000" indent="-228600" algn="l" defTabSz="914400" rtl="0" eaLnBrk="1" latinLnBrk="0" hangingPunct="1">
        <a:lnSpc>
          <a:spcPct val="90000"/>
        </a:lnSpc>
        <a:spcBef>
          <a:spcPts val="500"/>
        </a:spcBef>
        <a:spcAft>
          <a:spcPts val="900"/>
        </a:spcAft>
        <a:buClr>
          <a:schemeClr val="accent3"/>
        </a:buClr>
        <a:buFont typeface="Arial" panose="020B0604020202020204" pitchFamily="34" charset="0"/>
        <a:buChar char="•"/>
        <a:defRPr sz="1400" b="0" i="0" kern="1200">
          <a:solidFill>
            <a:srgbClr val="030037"/>
          </a:solidFill>
          <a:latin typeface="+mn-lt"/>
          <a:ea typeface="Noto Sans" panose="020B0502040504020204" pitchFamily="34"/>
          <a:cs typeface="+mn-cs"/>
        </a:defRPr>
      </a:lvl3pPr>
      <a:lvl4pPr marL="1600200" indent="-228600" algn="l" defTabSz="914400" rtl="0" eaLnBrk="1" latinLnBrk="0" hangingPunct="1">
        <a:lnSpc>
          <a:spcPct val="90000"/>
        </a:lnSpc>
        <a:spcBef>
          <a:spcPts val="500"/>
        </a:spcBef>
        <a:spcAft>
          <a:spcPts val="900"/>
        </a:spcAft>
        <a:buClr>
          <a:schemeClr val="accent3"/>
        </a:buClr>
        <a:buFont typeface="Arial" panose="020B0604020202020204" pitchFamily="34" charset="0"/>
        <a:buChar char="•"/>
        <a:defRPr sz="1400" b="0" i="0" kern="1200">
          <a:solidFill>
            <a:srgbClr val="030037"/>
          </a:solidFill>
          <a:latin typeface="+mn-lt"/>
          <a:ea typeface="Noto Sans" panose="020B0502040504020204" pitchFamily="34"/>
          <a:cs typeface="+mn-cs"/>
        </a:defRPr>
      </a:lvl4pPr>
      <a:lvl5pPr marL="2057400" indent="-228600" algn="l" defTabSz="914400" rtl="0" eaLnBrk="1" latinLnBrk="0" hangingPunct="1">
        <a:lnSpc>
          <a:spcPct val="90000"/>
        </a:lnSpc>
        <a:spcBef>
          <a:spcPts val="500"/>
        </a:spcBef>
        <a:spcAft>
          <a:spcPts val="900"/>
        </a:spcAft>
        <a:buClr>
          <a:schemeClr val="accent3"/>
        </a:buClr>
        <a:buFont typeface="Arial" panose="020B0604020202020204" pitchFamily="34" charset="0"/>
        <a:buChar char="•"/>
        <a:defRPr sz="1400" b="0" i="0" kern="1200">
          <a:solidFill>
            <a:srgbClr val="030037"/>
          </a:solidFill>
          <a:latin typeface="+mn-lt"/>
          <a:ea typeface="Noto Sans" panose="020B0502040504020204" pitchFamily="34"/>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11">
          <p15:clr>
            <a:srgbClr val="F26B43"/>
          </p15:clr>
        </p15:guide>
        <p15:guide id="3" pos="7469">
          <p15:clr>
            <a:srgbClr val="F26B43"/>
          </p15:clr>
        </p15:guide>
        <p15:guide id="5" orient="horz" pos="3974">
          <p15:clr>
            <a:srgbClr val="F26B43"/>
          </p15:clr>
        </p15:guide>
        <p15:guide id="6" orient="horz" pos="207" userDrawn="1">
          <p15:clr>
            <a:srgbClr val="F26B43"/>
          </p15:clr>
        </p15:guide>
        <p15:guide id="7" orient="horz" pos="4178">
          <p15:clr>
            <a:srgbClr val="F26B43"/>
          </p15:clr>
        </p15:guide>
        <p15:guide id="8" orient="horz" pos="845" userDrawn="1">
          <p15:clr>
            <a:srgbClr val="F26B43"/>
          </p15:clr>
        </p15:guide>
        <p15:guide id="9" orient="horz" pos="630" userDrawn="1">
          <p15:clr>
            <a:srgbClr val="F26B43"/>
          </p15:clr>
        </p15:guide>
        <p15:guide id="10" orient="horz" pos="3846" userDrawn="1">
          <p15:clr>
            <a:srgbClr val="F26B43"/>
          </p15:clr>
        </p15:guide>
        <p15:guide id="11" orient="horz" pos="220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BD1B5-EADC-4F59-B4FF-B9FE431957C7}" type="datetimeFigureOut">
              <a:rPr lang="de-AT" smtClean="0"/>
              <a:t>13.03.2025</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134F2-FBA1-40E1-ADF7-8C520E25CFB2}" type="slidenum">
              <a:rPr lang="de-AT" smtClean="0"/>
              <a:t>‹Nr.›</a:t>
            </a:fld>
            <a:endParaRPr lang="de-AT"/>
          </a:p>
        </p:txBody>
      </p:sp>
    </p:spTree>
    <p:extLst>
      <p:ext uri="{BB962C8B-B14F-4D97-AF65-F5344CB8AC3E}">
        <p14:creationId xmlns:p14="http://schemas.microsoft.com/office/powerpoint/2010/main" val="2637357970"/>
      </p:ext>
    </p:extLst>
  </p:cSld>
  <p:clrMap bg1="lt1" tx1="dk1" bg2="lt2" tx2="dk2" accent1="accent1" accent2="accent2" accent3="accent3" accent4="accent4" accent5="accent5" accent6="accent6" hlink="hlink" folHlink="folHlink"/>
  <p:sldLayoutIdLst>
    <p:sldLayoutId id="2147483821"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BD1B5-EADC-4F59-B4FF-B9FE431957C7}" type="datetimeFigureOut">
              <a:rPr lang="de-AT" smtClean="0"/>
              <a:t>13.03.2025</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134F2-FBA1-40E1-ADF7-8C520E25CFB2}" type="slidenum">
              <a:rPr lang="de-AT" smtClean="0"/>
              <a:t>‹Nr.›</a:t>
            </a:fld>
            <a:endParaRPr lang="de-AT"/>
          </a:p>
        </p:txBody>
      </p:sp>
    </p:spTree>
    <p:extLst>
      <p:ext uri="{BB962C8B-B14F-4D97-AF65-F5344CB8AC3E}">
        <p14:creationId xmlns:p14="http://schemas.microsoft.com/office/powerpoint/2010/main" val="3257481693"/>
      </p:ext>
    </p:extLst>
  </p:cSld>
  <p:clrMap bg1="lt1" tx1="dk1" bg2="lt2" tx2="dk2" accent1="accent1" accent2="accent2" accent3="accent3" accent4="accent4" accent5="accent5" accent6="accent6" hlink="hlink" folHlink="folHlink"/>
  <p:sldLayoutIdLst>
    <p:sldLayoutId id="214748382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3.jpe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54.jpe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55.emf"/><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56.emf"/><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57.jpe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61.jpeg"/><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2.sv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999" y="5192945"/>
            <a:ext cx="1371611" cy="1400066"/>
          </a:xfrm>
          <a:prstGeom prst="rect">
            <a:avLst/>
          </a:prstGeom>
        </p:spPr>
      </p:pic>
      <p:pic>
        <p:nvPicPr>
          <p:cNvPr id="95" name="Inhaltsplatzhalter 4">
            <a:extLst>
              <a:ext uri="{FF2B5EF4-FFF2-40B4-BE49-F238E27FC236}">
                <a16:creationId xmlns:a16="http://schemas.microsoft.com/office/drawing/2014/main" id="{C0E528FC-AF99-4C4A-9235-21FEDACB9E5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4801407"/>
          </a:xfrm>
          <a:prstGeom prst="rect">
            <a:avLst/>
          </a:prstGeom>
        </p:spPr>
      </p:pic>
      <p:sp>
        <p:nvSpPr>
          <p:cNvPr id="93" name="Rectangle 13">
            <a:extLst>
              <a:ext uri="{FF2B5EF4-FFF2-40B4-BE49-F238E27FC236}">
                <a16:creationId xmlns:a16="http://schemas.microsoft.com/office/drawing/2014/main" id="{27B0DF29-B162-4D54-98AC-71BD1B06550D}"/>
              </a:ext>
            </a:extLst>
          </p:cNvPr>
          <p:cNvSpPr/>
          <p:nvPr/>
        </p:nvSpPr>
        <p:spPr>
          <a:xfrm>
            <a:off x="2738282" y="4231470"/>
            <a:ext cx="6746302" cy="1059352"/>
          </a:xfrm>
          <a:prstGeom prst="rect">
            <a:avLst/>
          </a:prstGeom>
          <a:solidFill>
            <a:srgbClr val="060F39"/>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3486" rtl="0" eaLnBrk="1" fontAlgn="auto" latinLnBrk="0" hangingPunct="1">
              <a:lnSpc>
                <a:spcPct val="100000"/>
              </a:lnSpc>
              <a:spcBef>
                <a:spcPts val="0"/>
              </a:spcBef>
              <a:spcAft>
                <a:spcPts val="0"/>
              </a:spcAft>
              <a:buClr>
                <a:srgbClr val="153AC7"/>
              </a:buClr>
              <a:buSzTx/>
              <a:buFontTx/>
              <a:buNone/>
              <a:tabLst/>
              <a:defRPr/>
            </a:pPr>
            <a:r>
              <a:rPr kumimoji="0" lang="de-DE" sz="3996" b="1" i="0" u="none" strike="noStrike" kern="1200" cap="none" spc="0" normalizeH="0" baseline="0" noProof="0" dirty="0">
                <a:ln>
                  <a:noFill/>
                </a:ln>
                <a:solidFill>
                  <a:schemeClr val="bg1"/>
                </a:solidFill>
                <a:effectLst/>
                <a:uLnTx/>
                <a:uFillTx/>
                <a:latin typeface="Noto Sans"/>
                <a:ea typeface="+mn-ea"/>
                <a:cs typeface="Noto Sans Light"/>
              </a:rPr>
              <a:t>Wir schaffen MEHR.</a:t>
            </a:r>
          </a:p>
          <a:p>
            <a:pPr marL="0" marR="0" lvl="0" indent="0" algn="ctr" defTabSz="913486" rtl="0" eaLnBrk="1" fontAlgn="auto" latinLnBrk="0" hangingPunct="1">
              <a:lnSpc>
                <a:spcPct val="100000"/>
              </a:lnSpc>
              <a:spcBef>
                <a:spcPts val="0"/>
              </a:spcBef>
              <a:spcAft>
                <a:spcPts val="0"/>
              </a:spcAft>
              <a:buClr>
                <a:srgbClr val="153AC7"/>
              </a:buClr>
              <a:buSzTx/>
              <a:buFontTx/>
              <a:buNone/>
              <a:tabLst/>
              <a:defRPr/>
            </a:pPr>
            <a:r>
              <a:rPr kumimoji="0" lang="de-DE" sz="2000" b="1" i="0" u="none" strike="noStrike" kern="1200" cap="none" spc="0" normalizeH="0" baseline="0" noProof="0" dirty="0">
                <a:ln>
                  <a:noFill/>
                </a:ln>
                <a:solidFill>
                  <a:schemeClr val="bg1"/>
                </a:solidFill>
                <a:effectLst/>
                <a:uLnTx/>
                <a:uFillTx/>
                <a:latin typeface="Noto Sans"/>
                <a:ea typeface="+mn-ea"/>
                <a:cs typeface="Noto Sans Light"/>
              </a:rPr>
              <a:t>MEHR GESCHMACK. MEHR FREUDE. MEHR GENUSS.</a:t>
            </a:r>
          </a:p>
        </p:txBody>
      </p:sp>
      <p:cxnSp>
        <p:nvCxnSpPr>
          <p:cNvPr id="101" name="Gerader Verbinder 100">
            <a:extLst>
              <a:ext uri="{FF2B5EF4-FFF2-40B4-BE49-F238E27FC236}">
                <a16:creationId xmlns:a16="http://schemas.microsoft.com/office/drawing/2014/main" id="{BBBA86B4-E8FA-4988-8ECC-EDCAA9CDCCB5}"/>
              </a:ext>
            </a:extLst>
          </p:cNvPr>
          <p:cNvCxnSpPr/>
          <p:nvPr/>
        </p:nvCxnSpPr>
        <p:spPr>
          <a:xfrm flipH="1">
            <a:off x="0" y="4801407"/>
            <a:ext cx="273828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D3DABB9F-81F4-4877-838D-054C5BB44A96}"/>
              </a:ext>
            </a:extLst>
          </p:cNvPr>
          <p:cNvCxnSpPr>
            <a:cxnSpLocks/>
          </p:cNvCxnSpPr>
          <p:nvPr/>
        </p:nvCxnSpPr>
        <p:spPr>
          <a:xfrm flipH="1">
            <a:off x="9484584" y="4801407"/>
            <a:ext cx="27074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afik 31">
            <a:extLst>
              <a:ext uri="{FF2B5EF4-FFF2-40B4-BE49-F238E27FC236}">
                <a16:creationId xmlns:a16="http://schemas.microsoft.com/office/drawing/2014/main" id="{EC6C3602-15E0-4966-B648-FE4C94C83660}"/>
              </a:ext>
            </a:extLst>
          </p:cNvPr>
          <p:cNvGrpSpPr/>
          <p:nvPr/>
        </p:nvGrpSpPr>
        <p:grpSpPr>
          <a:xfrm>
            <a:off x="388144" y="6413539"/>
            <a:ext cx="1373123" cy="95377"/>
            <a:chOff x="388144" y="6413539"/>
            <a:chExt cx="1373123" cy="95377"/>
          </a:xfrm>
        </p:grpSpPr>
        <p:sp>
          <p:nvSpPr>
            <p:cNvPr id="13" name="Freihandform: Form 12">
              <a:extLst>
                <a:ext uri="{FF2B5EF4-FFF2-40B4-BE49-F238E27FC236}">
                  <a16:creationId xmlns:a16="http://schemas.microsoft.com/office/drawing/2014/main" id="{88E1A65A-61F6-4DD9-9BE4-0ACF6B0ECFC0}"/>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4" name="Freihandform: Form 13">
              <a:extLst>
                <a:ext uri="{FF2B5EF4-FFF2-40B4-BE49-F238E27FC236}">
                  <a16:creationId xmlns:a16="http://schemas.microsoft.com/office/drawing/2014/main" id="{A65C651A-8F72-4640-A2F0-A5C0516C1B9F}"/>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2936293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Essen, Gericht, Zwischenmahlzeit enthält.&#10;&#10;Automatisch generierte Beschreibung">
            <a:extLst>
              <a:ext uri="{FF2B5EF4-FFF2-40B4-BE49-F238E27FC236}">
                <a16:creationId xmlns:a16="http://schemas.microsoft.com/office/drawing/2014/main" id="{18A257C0-BD34-4A23-AA1A-FD950F1EA7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4851"/>
            <a:ext cx="12192001" cy="4438804"/>
          </a:xfrm>
          <a:prstGeom prst="rect">
            <a:avLst/>
          </a:prstGeom>
        </p:spPr>
      </p:pic>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5999" y="5192945"/>
            <a:ext cx="1371611" cy="1400066"/>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83472" y="4650769"/>
            <a:ext cx="8247017" cy="1422441"/>
          </a:xfrm>
          <a:prstGeom prst="rect">
            <a:avLst/>
          </a:prstGeom>
          <a:noFill/>
        </p:spPr>
        <p:txBody>
          <a:bodyPr wrap="square" rtlCol="0">
            <a:spAutoFit/>
          </a:bodyPr>
          <a:lstStyle/>
          <a:p>
            <a:pPr marL="12700" marR="5080">
              <a:lnSpc>
                <a:spcPct val="106500"/>
              </a:lnSpc>
              <a:spcBef>
                <a:spcPts val="100"/>
              </a:spcBef>
            </a:pPr>
            <a: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Die Mittagspause wird mit uns zum </a:t>
            </a:r>
            <a:r>
              <a:rPr lang="de-DE" sz="1600" b="1" spc="-10"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intermezzo</a:t>
            </a:r>
            <a: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de-DE" sz="1600" b="1" spc="-10"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italiano</a:t>
            </a:r>
            <a:endPar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a:p>
            <a:pPr marL="12700" marR="5080">
              <a:lnSpc>
                <a:spcPct val="106500"/>
              </a:lnSpc>
              <a:spcBef>
                <a:spcPts val="100"/>
              </a:spcBef>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Hausgemachte Pasta täglich frisch mit regionalen Top-Produkten zubereitet in den unterschiedlichsten Variationen. Aus dem Pizzaofen bekommen Sie den Duft von lecker gebackenem Pizzateig, belegt mit frischen und schmackhaften Zutaten.</a:t>
            </a:r>
          </a:p>
          <a:p>
            <a:pPr marL="12700" marR="5080">
              <a:lnSpc>
                <a:spcPct val="106500"/>
              </a:lnSpc>
              <a:spcBef>
                <a:spcPts val="100"/>
              </a:spcBef>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An diesem Counter wird Ihr Herz für die italienische Küche höher schlagen.</a:t>
            </a:r>
          </a:p>
        </p:txBody>
      </p:sp>
      <p:grpSp>
        <p:nvGrpSpPr>
          <p:cNvPr id="7" name="Grafik 31">
            <a:extLst>
              <a:ext uri="{FF2B5EF4-FFF2-40B4-BE49-F238E27FC236}">
                <a16:creationId xmlns:a16="http://schemas.microsoft.com/office/drawing/2014/main" id="{148E5CCE-8460-4512-9001-9F599D9847FC}"/>
              </a:ext>
            </a:extLst>
          </p:cNvPr>
          <p:cNvGrpSpPr/>
          <p:nvPr/>
        </p:nvGrpSpPr>
        <p:grpSpPr>
          <a:xfrm>
            <a:off x="388144" y="6413539"/>
            <a:ext cx="1373123" cy="95377"/>
            <a:chOff x="388144" y="6413539"/>
            <a:chExt cx="1373123" cy="95377"/>
          </a:xfrm>
        </p:grpSpPr>
        <p:sp>
          <p:nvSpPr>
            <p:cNvPr id="8" name="Freihandform: Form 7">
              <a:extLst>
                <a:ext uri="{FF2B5EF4-FFF2-40B4-BE49-F238E27FC236}">
                  <a16:creationId xmlns:a16="http://schemas.microsoft.com/office/drawing/2014/main" id="{53414BF6-C722-4C34-9D7C-2A81C1FC00E4}"/>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9" name="Freihandform: Form 8">
              <a:extLst>
                <a:ext uri="{FF2B5EF4-FFF2-40B4-BE49-F238E27FC236}">
                  <a16:creationId xmlns:a16="http://schemas.microsoft.com/office/drawing/2014/main" id="{94296CE2-6368-49E7-93C2-2CFD886DF58D}"/>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4" name="Grafik 3">
            <a:extLst>
              <a:ext uri="{FF2B5EF4-FFF2-40B4-BE49-F238E27FC236}">
                <a16:creationId xmlns:a16="http://schemas.microsoft.com/office/drawing/2014/main" id="{DB89E6A5-204A-44EF-B154-5189D01767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137" y="3914098"/>
            <a:ext cx="2822693" cy="859611"/>
          </a:xfrm>
          <a:prstGeom prst="rect">
            <a:avLst/>
          </a:prstGeom>
        </p:spPr>
      </p:pic>
    </p:spTree>
    <p:extLst>
      <p:ext uri="{BB962C8B-B14F-4D97-AF65-F5344CB8AC3E}">
        <p14:creationId xmlns:p14="http://schemas.microsoft.com/office/powerpoint/2010/main" val="997800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210C5D6-2B15-4832-BF53-A327DD51142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7812"/>
            <a:ext cx="12192000" cy="4416141"/>
          </a:xfrm>
          <a:prstGeom prst="rect">
            <a:avLst/>
          </a:prstGeom>
        </p:spPr>
      </p:pic>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5999" y="5192945"/>
            <a:ext cx="1371611" cy="1400066"/>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83474" y="4650769"/>
            <a:ext cx="8917577" cy="1409617"/>
          </a:xfrm>
          <a:prstGeom prst="rect">
            <a:avLst/>
          </a:prstGeom>
          <a:noFill/>
        </p:spPr>
        <p:txBody>
          <a:bodyPr wrap="square" rtlCol="0">
            <a:spAutoFit/>
          </a:bodyPr>
          <a:lstStyle/>
          <a:p>
            <a:pPr marL="12700" marR="5080">
              <a:lnSpc>
                <a:spcPct val="106500"/>
              </a:lnSpc>
              <a:spcBef>
                <a:spcPts val="100"/>
              </a:spcBef>
            </a:pPr>
            <a: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Pflanzlich, saisonal &amp; regional</a:t>
            </a:r>
          </a:p>
          <a:p>
            <a:pPr marL="12700" marR="5080">
              <a:lnSpc>
                <a:spcPct val="106500"/>
              </a:lnSpc>
              <a:spcBef>
                <a:spcPts val="100"/>
              </a:spcBef>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Power Plant ist eine ausgewogene Art des Kochens und Essens, die nicht auf pflanzliche Lebensmittel beschränkt ist. Verarbeitet werden Obst und Gemüse, Vollkorn, Bohnen, Hülsenfrüchte und Soja-Lebensmittel, Nüsse und Samen; Pflanzenöle, Kräuter und Gewürze – und das spiegelt evidenzbasierte Prinzipien von Gesundheit und Nachhaltigkeit wider.</a:t>
            </a:r>
          </a:p>
        </p:txBody>
      </p:sp>
      <p:grpSp>
        <p:nvGrpSpPr>
          <p:cNvPr id="8" name="Grafik 31">
            <a:extLst>
              <a:ext uri="{FF2B5EF4-FFF2-40B4-BE49-F238E27FC236}">
                <a16:creationId xmlns:a16="http://schemas.microsoft.com/office/drawing/2014/main" id="{1642E8FF-71A6-4EEB-A242-D75B00B7D1D0}"/>
              </a:ext>
            </a:extLst>
          </p:cNvPr>
          <p:cNvGrpSpPr/>
          <p:nvPr/>
        </p:nvGrpSpPr>
        <p:grpSpPr>
          <a:xfrm>
            <a:off x="388144" y="6413539"/>
            <a:ext cx="1373123" cy="95377"/>
            <a:chOff x="388144" y="6413539"/>
            <a:chExt cx="1373123" cy="95377"/>
          </a:xfrm>
        </p:grpSpPr>
        <p:sp>
          <p:nvSpPr>
            <p:cNvPr id="9" name="Freihandform: Form 8">
              <a:extLst>
                <a:ext uri="{FF2B5EF4-FFF2-40B4-BE49-F238E27FC236}">
                  <a16:creationId xmlns:a16="http://schemas.microsoft.com/office/drawing/2014/main" id="{953B2374-C786-42DE-9E85-A13BFED3F4EE}"/>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0" name="Freihandform: Form 9">
              <a:extLst>
                <a:ext uri="{FF2B5EF4-FFF2-40B4-BE49-F238E27FC236}">
                  <a16:creationId xmlns:a16="http://schemas.microsoft.com/office/drawing/2014/main" id="{B365FAA6-87FC-47FB-A955-6F8291219B6B}"/>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4" name="Grafik 3">
            <a:extLst>
              <a:ext uri="{FF2B5EF4-FFF2-40B4-BE49-F238E27FC236}">
                <a16:creationId xmlns:a16="http://schemas.microsoft.com/office/drawing/2014/main" id="{A16548F0-16BD-46DE-A96D-588EDC7B5F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139" y="3914897"/>
            <a:ext cx="3036071" cy="859611"/>
          </a:xfrm>
          <a:prstGeom prst="rect">
            <a:avLst/>
          </a:prstGeom>
        </p:spPr>
      </p:pic>
    </p:spTree>
    <p:extLst>
      <p:ext uri="{BB962C8B-B14F-4D97-AF65-F5344CB8AC3E}">
        <p14:creationId xmlns:p14="http://schemas.microsoft.com/office/powerpoint/2010/main" val="1471620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210C5D6-2B15-4832-BF53-A327DD5114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7"/>
          <a:stretch/>
        </p:blipFill>
        <p:spPr>
          <a:xfrm>
            <a:off x="0" y="7812"/>
            <a:ext cx="12192000" cy="4416141"/>
          </a:xfrm>
          <a:prstGeom prst="rect">
            <a:avLst/>
          </a:prstGeom>
        </p:spPr>
      </p:pic>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5999" y="5192945"/>
            <a:ext cx="1371611" cy="1400066"/>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87841" y="4650769"/>
            <a:ext cx="9074331" cy="1858779"/>
          </a:xfrm>
          <a:prstGeom prst="rect">
            <a:avLst/>
          </a:prstGeom>
          <a:noFill/>
        </p:spPr>
        <p:txBody>
          <a:bodyPr wrap="square" rtlCol="0">
            <a:spAutoFit/>
          </a:bodyPr>
          <a:lstStyle/>
          <a:p>
            <a:pPr marL="12700" marR="5080">
              <a:lnSpc>
                <a:spcPct val="106500"/>
              </a:lnSpc>
              <a:spcBef>
                <a:spcPts val="100"/>
              </a:spcBef>
            </a:pPr>
            <a:r>
              <a:rPr lang="de-DE" sz="1600" spc="-15" dirty="0">
                <a:solidFill>
                  <a:schemeClr val="bg2">
                    <a:lumMod val="20000"/>
                    <a:lumOff val="80000"/>
                  </a:schemeClr>
                </a:solidFill>
                <a:latin typeface="Noto Sans Bold" panose="020B0802040504020204" pitchFamily="34" charset="0"/>
                <a:ea typeface="Noto Sans Bold" panose="020B0802040504020204" pitchFamily="34" charset="0"/>
                <a:cs typeface="Noto Sans Bold" panose="020B0802040504020204" pitchFamily="34" charset="0"/>
              </a:rPr>
              <a:t>Ursprünglich &amp; ausgewogen </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Unsere Salate &amp; Bowls stehen für handwerklich frische und hochwertige, natürliche Zutaten. Mit einer Vielzahl an kreativem, mariniertem Getreide, Hülsenfrüchte, Kartoffeln und Gemüsesalate, verschiedene Dips sowie saisonale Dressings. </a:t>
            </a:r>
            <a:b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b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Als wäre das nicht schon lecker genug, kann man optional eine </a:t>
            </a:r>
            <a:r>
              <a:rPr lang="de-DE" sz="1600" spc="-15" dirty="0" err="1">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Crunchy</a:t>
            </a: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 Komponente in Form von Nuss und Saaten mixen, sowie eine Fleisch-, Fisch- oder </a:t>
            </a:r>
            <a:r>
              <a:rPr lang="de-DE" sz="1600" spc="-15" dirty="0" err="1">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Veggie</a:t>
            </a: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-Komponente dazu wählen.</a:t>
            </a:r>
          </a:p>
          <a:p>
            <a:pPr marL="12700" marR="5080">
              <a:spcBef>
                <a:spcPts val="100"/>
              </a:spcBef>
            </a:pPr>
            <a:endPar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8" name="Grafik 31">
            <a:extLst>
              <a:ext uri="{FF2B5EF4-FFF2-40B4-BE49-F238E27FC236}">
                <a16:creationId xmlns:a16="http://schemas.microsoft.com/office/drawing/2014/main" id="{85F2EF43-0134-4F9C-9031-0977E3C755FD}"/>
              </a:ext>
            </a:extLst>
          </p:cNvPr>
          <p:cNvGrpSpPr/>
          <p:nvPr/>
        </p:nvGrpSpPr>
        <p:grpSpPr>
          <a:xfrm>
            <a:off x="388144" y="6413539"/>
            <a:ext cx="1373123" cy="95377"/>
            <a:chOff x="388144" y="6413539"/>
            <a:chExt cx="1373123" cy="95377"/>
          </a:xfrm>
        </p:grpSpPr>
        <p:sp>
          <p:nvSpPr>
            <p:cNvPr id="9" name="Freihandform: Form 8">
              <a:extLst>
                <a:ext uri="{FF2B5EF4-FFF2-40B4-BE49-F238E27FC236}">
                  <a16:creationId xmlns:a16="http://schemas.microsoft.com/office/drawing/2014/main" id="{DAB5D14C-8638-4350-AB55-896321151FD0}"/>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0" name="Freihandform: Form 9">
              <a:extLst>
                <a:ext uri="{FF2B5EF4-FFF2-40B4-BE49-F238E27FC236}">
                  <a16:creationId xmlns:a16="http://schemas.microsoft.com/office/drawing/2014/main" id="{9B90DB0C-4C03-4407-B0DD-515BF7D5F1EA}"/>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4" name="Grafik 3">
            <a:extLst>
              <a:ext uri="{FF2B5EF4-FFF2-40B4-BE49-F238E27FC236}">
                <a16:creationId xmlns:a16="http://schemas.microsoft.com/office/drawing/2014/main" id="{DA1B56BE-7226-4EE5-8013-6260F15740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933" y="3920557"/>
            <a:ext cx="3322608" cy="859611"/>
          </a:xfrm>
          <a:prstGeom prst="rect">
            <a:avLst/>
          </a:prstGeom>
        </p:spPr>
      </p:pic>
    </p:spTree>
    <p:extLst>
      <p:ext uri="{BB962C8B-B14F-4D97-AF65-F5344CB8AC3E}">
        <p14:creationId xmlns:p14="http://schemas.microsoft.com/office/powerpoint/2010/main" val="1058564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210C5D6-2B15-4832-BF53-A327DD5114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812"/>
            <a:ext cx="12192000" cy="4416141"/>
          </a:xfrm>
          <a:prstGeom prst="rect">
            <a:avLst/>
          </a:prstGeom>
        </p:spPr>
      </p:pic>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5999" y="5192945"/>
            <a:ext cx="1371611" cy="1400066"/>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74765" y="4650769"/>
            <a:ext cx="8778241" cy="1858779"/>
          </a:xfrm>
          <a:prstGeom prst="rect">
            <a:avLst/>
          </a:prstGeom>
          <a:noFill/>
        </p:spPr>
        <p:txBody>
          <a:bodyPr wrap="square" rtlCol="0">
            <a:spAutoFit/>
          </a:bodyPr>
          <a:lstStyle/>
          <a:p>
            <a:pPr marL="12700" marR="5080">
              <a:lnSpc>
                <a:spcPct val="106500"/>
              </a:lnSpc>
              <a:spcBef>
                <a:spcPts val="100"/>
              </a:spcBef>
            </a:pPr>
            <a:r>
              <a:rPr lang="de-DE" sz="1600" spc="-15" dirty="0">
                <a:solidFill>
                  <a:schemeClr val="bg2">
                    <a:lumMod val="20000"/>
                    <a:lumOff val="80000"/>
                  </a:schemeClr>
                </a:solidFill>
                <a:latin typeface="Noto Sans Bold" panose="020B0802040504020204" pitchFamily="34" charset="0"/>
                <a:ea typeface="Noto Sans Bold" panose="020B0802040504020204" pitchFamily="34" charset="0"/>
                <a:cs typeface="Noto Sans Bold" panose="020B0802040504020204" pitchFamily="34" charset="0"/>
              </a:rPr>
              <a:t>Hier ist immer was dabei </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Herzhaft belegte Snacks sind die beliebten Begleiter für jeden Geschmack und Anlass. Unseren Gästen möchten wir in hoher Qualität eine besondere Vielfalt und belegte Backwaren anbieten. Längst kommt daher nicht mehr Butter als geschmacksgebende Basis zum Einsatz, sondern wir setzen unterschiedliche Aufstriche und Garnituren in Kombination mit verschiedenen Brot- und Brötchenkombinationen ein. </a:t>
            </a:r>
          </a:p>
          <a:p>
            <a:pPr marL="12700" marR="5080">
              <a:spcBef>
                <a:spcPts val="100"/>
              </a:spcBef>
            </a:pPr>
            <a:endPar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9" name="Grafik 31">
            <a:extLst>
              <a:ext uri="{FF2B5EF4-FFF2-40B4-BE49-F238E27FC236}">
                <a16:creationId xmlns:a16="http://schemas.microsoft.com/office/drawing/2014/main" id="{AE2B18B7-0156-4A54-B375-B08792FF4D6C}"/>
              </a:ext>
            </a:extLst>
          </p:cNvPr>
          <p:cNvGrpSpPr/>
          <p:nvPr/>
        </p:nvGrpSpPr>
        <p:grpSpPr>
          <a:xfrm>
            <a:off x="388144" y="6413539"/>
            <a:ext cx="1373123" cy="95377"/>
            <a:chOff x="388144" y="6413539"/>
            <a:chExt cx="1373123" cy="95377"/>
          </a:xfrm>
        </p:grpSpPr>
        <p:sp>
          <p:nvSpPr>
            <p:cNvPr id="10" name="Freihandform: Form 9">
              <a:extLst>
                <a:ext uri="{FF2B5EF4-FFF2-40B4-BE49-F238E27FC236}">
                  <a16:creationId xmlns:a16="http://schemas.microsoft.com/office/drawing/2014/main" id="{3528232B-C679-4953-B1AA-CB9C68DCC9B4}"/>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1" name="Freihandform: Form 10">
              <a:extLst>
                <a:ext uri="{FF2B5EF4-FFF2-40B4-BE49-F238E27FC236}">
                  <a16:creationId xmlns:a16="http://schemas.microsoft.com/office/drawing/2014/main" id="{7EEB4743-63F3-4C89-ADA1-E08A4C70D47C}"/>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4" name="Grafik 3">
            <a:extLst>
              <a:ext uri="{FF2B5EF4-FFF2-40B4-BE49-F238E27FC236}">
                <a16:creationId xmlns:a16="http://schemas.microsoft.com/office/drawing/2014/main" id="{DAA66065-F646-4C63-9E36-CC3255919C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711" y="3901703"/>
            <a:ext cx="1963082" cy="859611"/>
          </a:xfrm>
          <a:prstGeom prst="rect">
            <a:avLst/>
          </a:prstGeom>
        </p:spPr>
      </p:pic>
    </p:spTree>
    <p:extLst>
      <p:ext uri="{BB962C8B-B14F-4D97-AF65-F5344CB8AC3E}">
        <p14:creationId xmlns:p14="http://schemas.microsoft.com/office/powerpoint/2010/main" val="1423577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999" y="5192945"/>
            <a:ext cx="1371611" cy="1400066"/>
          </a:xfrm>
          <a:prstGeom prst="rect">
            <a:avLst/>
          </a:prstGeom>
        </p:spPr>
      </p:pic>
      <p:pic>
        <p:nvPicPr>
          <p:cNvPr id="7" name="Grafik 6" descr="Ein Bild, das Text, Person, Tisch enthält.&#10;&#10;Automatisch generierte Beschreibung">
            <a:extLst>
              <a:ext uri="{FF2B5EF4-FFF2-40B4-BE49-F238E27FC236}">
                <a16:creationId xmlns:a16="http://schemas.microsoft.com/office/drawing/2014/main" id="{7E49E5FE-A6E0-4DFA-94B8-0D75BAAA39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0" name="Grafik 31">
            <a:extLst>
              <a:ext uri="{FF2B5EF4-FFF2-40B4-BE49-F238E27FC236}">
                <a16:creationId xmlns:a16="http://schemas.microsoft.com/office/drawing/2014/main" id="{DD973A1E-185A-45FB-9297-08AD88512278}"/>
              </a:ext>
            </a:extLst>
          </p:cNvPr>
          <p:cNvGrpSpPr/>
          <p:nvPr/>
        </p:nvGrpSpPr>
        <p:grpSpPr>
          <a:xfrm>
            <a:off x="388144" y="6413539"/>
            <a:ext cx="1373123" cy="95377"/>
            <a:chOff x="388144" y="6413539"/>
            <a:chExt cx="1373123" cy="95377"/>
          </a:xfrm>
        </p:grpSpPr>
        <p:sp>
          <p:nvSpPr>
            <p:cNvPr id="11" name="Freihandform: Form 10">
              <a:extLst>
                <a:ext uri="{FF2B5EF4-FFF2-40B4-BE49-F238E27FC236}">
                  <a16:creationId xmlns:a16="http://schemas.microsoft.com/office/drawing/2014/main" id="{B8146FD8-8A00-4A2F-820A-41D3B7AC41DF}"/>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2" name="Freihandform: Form 11">
              <a:extLst>
                <a:ext uri="{FF2B5EF4-FFF2-40B4-BE49-F238E27FC236}">
                  <a16:creationId xmlns:a16="http://schemas.microsoft.com/office/drawing/2014/main" id="{02C39455-D77D-4A82-A2E2-37B4A201532B}"/>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13" name="Grafik 12">
            <a:extLst>
              <a:ext uri="{FF2B5EF4-FFF2-40B4-BE49-F238E27FC236}">
                <a16:creationId xmlns:a16="http://schemas.microsoft.com/office/drawing/2014/main" id="{E864664F-FD4E-47E8-81E4-81EF4E7E8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8399" y="5345345"/>
            <a:ext cx="1371611" cy="1400066"/>
          </a:xfrm>
          <a:prstGeom prst="rect">
            <a:avLst/>
          </a:prstGeom>
        </p:spPr>
      </p:pic>
    </p:spTree>
    <p:extLst>
      <p:ext uri="{BB962C8B-B14F-4D97-AF65-F5344CB8AC3E}">
        <p14:creationId xmlns:p14="http://schemas.microsoft.com/office/powerpoint/2010/main" val="2219399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999" y="5192945"/>
            <a:ext cx="1371611" cy="1400066"/>
          </a:xfrm>
          <a:prstGeom prst="rect">
            <a:avLst/>
          </a:prstGeom>
        </p:spPr>
      </p:pic>
      <p:pic>
        <p:nvPicPr>
          <p:cNvPr id="6" name="Grafik 5">
            <a:extLst>
              <a:ext uri="{FF2B5EF4-FFF2-40B4-BE49-F238E27FC236}">
                <a16:creationId xmlns:a16="http://schemas.microsoft.com/office/drawing/2014/main" id="{B51D979F-F499-485C-8E8F-618AF18C221A}"/>
              </a:ext>
            </a:extLst>
          </p:cNvPr>
          <p:cNvPicPr>
            <a:picLocks noChangeAspect="1"/>
          </p:cNvPicPr>
          <p:nvPr/>
        </p:nvPicPr>
        <p:blipFill>
          <a:blip r:embed="rId5"/>
          <a:stretch>
            <a:fillRect/>
          </a:stretch>
        </p:blipFill>
        <p:spPr>
          <a:xfrm>
            <a:off x="0" y="0"/>
            <a:ext cx="12192000" cy="6906639"/>
          </a:xfrm>
          <a:prstGeom prst="rect">
            <a:avLst/>
          </a:prstGeom>
        </p:spPr>
      </p:pic>
      <p:grpSp>
        <p:nvGrpSpPr>
          <p:cNvPr id="5" name="Grafik 31">
            <a:extLst>
              <a:ext uri="{FF2B5EF4-FFF2-40B4-BE49-F238E27FC236}">
                <a16:creationId xmlns:a16="http://schemas.microsoft.com/office/drawing/2014/main" id="{3460D148-FA7D-44CB-9F28-F84DF5996003}"/>
              </a:ext>
            </a:extLst>
          </p:cNvPr>
          <p:cNvGrpSpPr/>
          <p:nvPr/>
        </p:nvGrpSpPr>
        <p:grpSpPr>
          <a:xfrm>
            <a:off x="388144" y="6413539"/>
            <a:ext cx="1373123" cy="95377"/>
            <a:chOff x="388144" y="6413539"/>
            <a:chExt cx="1373123" cy="95377"/>
          </a:xfrm>
        </p:grpSpPr>
        <p:sp>
          <p:nvSpPr>
            <p:cNvPr id="7" name="Freihandform: Form 6">
              <a:extLst>
                <a:ext uri="{FF2B5EF4-FFF2-40B4-BE49-F238E27FC236}">
                  <a16:creationId xmlns:a16="http://schemas.microsoft.com/office/drawing/2014/main" id="{9A31CEF5-800D-49BF-BB28-57C74BEF105C}"/>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8" name="Freihandform: Form 7">
              <a:extLst>
                <a:ext uri="{FF2B5EF4-FFF2-40B4-BE49-F238E27FC236}">
                  <a16:creationId xmlns:a16="http://schemas.microsoft.com/office/drawing/2014/main" id="{03B6387A-449F-4375-BA51-950D601EC884}"/>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9" name="Grafik 8">
            <a:extLst>
              <a:ext uri="{FF2B5EF4-FFF2-40B4-BE49-F238E27FC236}">
                <a16:creationId xmlns:a16="http://schemas.microsoft.com/office/drawing/2014/main" id="{207CC114-5300-44EC-85A5-D3C162789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8399" y="5345345"/>
            <a:ext cx="1371611" cy="1400066"/>
          </a:xfrm>
          <a:prstGeom prst="rect">
            <a:avLst/>
          </a:prstGeom>
        </p:spPr>
      </p:pic>
    </p:spTree>
    <p:extLst>
      <p:ext uri="{BB962C8B-B14F-4D97-AF65-F5344CB8AC3E}">
        <p14:creationId xmlns:p14="http://schemas.microsoft.com/office/powerpoint/2010/main" val="632105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999" y="5192945"/>
            <a:ext cx="1371611" cy="1400066"/>
          </a:xfrm>
          <a:prstGeom prst="rect">
            <a:avLst/>
          </a:prstGeom>
        </p:spPr>
      </p:pic>
      <p:pic>
        <p:nvPicPr>
          <p:cNvPr id="8" name="Grafik 7">
            <a:extLst>
              <a:ext uri="{FF2B5EF4-FFF2-40B4-BE49-F238E27FC236}">
                <a16:creationId xmlns:a16="http://schemas.microsoft.com/office/drawing/2014/main" id="{720788F9-1406-4172-901B-45AF7F3FD1C5}"/>
              </a:ext>
            </a:extLst>
          </p:cNvPr>
          <p:cNvPicPr>
            <a:picLocks noChangeAspect="1"/>
          </p:cNvPicPr>
          <p:nvPr/>
        </p:nvPicPr>
        <p:blipFill>
          <a:blip r:embed="rId5"/>
          <a:stretch>
            <a:fillRect/>
          </a:stretch>
        </p:blipFill>
        <p:spPr>
          <a:xfrm>
            <a:off x="0" y="0"/>
            <a:ext cx="12192000" cy="6906638"/>
          </a:xfrm>
          <a:prstGeom prst="rect">
            <a:avLst/>
          </a:prstGeom>
        </p:spPr>
      </p:pic>
      <p:grpSp>
        <p:nvGrpSpPr>
          <p:cNvPr id="9" name="Grafik 31">
            <a:extLst>
              <a:ext uri="{FF2B5EF4-FFF2-40B4-BE49-F238E27FC236}">
                <a16:creationId xmlns:a16="http://schemas.microsoft.com/office/drawing/2014/main" id="{7C9B5D0E-4EA1-4ACE-8356-4776B919B3B5}"/>
              </a:ext>
            </a:extLst>
          </p:cNvPr>
          <p:cNvGrpSpPr/>
          <p:nvPr/>
        </p:nvGrpSpPr>
        <p:grpSpPr>
          <a:xfrm>
            <a:off x="388144" y="6413539"/>
            <a:ext cx="1373123" cy="95377"/>
            <a:chOff x="388144" y="6413539"/>
            <a:chExt cx="1373123" cy="95377"/>
          </a:xfrm>
        </p:grpSpPr>
        <p:sp>
          <p:nvSpPr>
            <p:cNvPr id="10" name="Freihandform: Form 9">
              <a:extLst>
                <a:ext uri="{FF2B5EF4-FFF2-40B4-BE49-F238E27FC236}">
                  <a16:creationId xmlns:a16="http://schemas.microsoft.com/office/drawing/2014/main" id="{6D423F1A-A691-43F3-98F3-54DFF1C684AA}"/>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1" name="Freihandform: Form 10">
              <a:extLst>
                <a:ext uri="{FF2B5EF4-FFF2-40B4-BE49-F238E27FC236}">
                  <a16:creationId xmlns:a16="http://schemas.microsoft.com/office/drawing/2014/main" id="{D5A6110D-9509-46A0-84FB-848379235B6C}"/>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12" name="Grafik 11">
            <a:extLst>
              <a:ext uri="{FF2B5EF4-FFF2-40B4-BE49-F238E27FC236}">
                <a16:creationId xmlns:a16="http://schemas.microsoft.com/office/drawing/2014/main" id="{1613001A-5570-4E8B-B565-382F3BA478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8399" y="5345345"/>
            <a:ext cx="1371611" cy="1400066"/>
          </a:xfrm>
          <a:prstGeom prst="rect">
            <a:avLst/>
          </a:prstGeom>
        </p:spPr>
      </p:pic>
    </p:spTree>
    <p:extLst>
      <p:ext uri="{BB962C8B-B14F-4D97-AF65-F5344CB8AC3E}">
        <p14:creationId xmlns:p14="http://schemas.microsoft.com/office/powerpoint/2010/main" val="171075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6">
            <a:extLst>
              <a:ext uri="{FF2B5EF4-FFF2-40B4-BE49-F238E27FC236}">
                <a16:creationId xmlns:a16="http://schemas.microsoft.com/office/drawing/2014/main" id="{8DD8747A-4EA8-4891-8F67-2B01ADFD1FC7}"/>
              </a:ext>
            </a:extLst>
          </p:cNvPr>
          <p:cNvSpPr txBox="1">
            <a:spLocks/>
          </p:cNvSpPr>
          <p:nvPr/>
        </p:nvSpPr>
        <p:spPr>
          <a:xfrm>
            <a:off x="597153" y="1561068"/>
            <a:ext cx="11514622" cy="4538772"/>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8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Platzhalter Text</a:t>
            </a:r>
            <a:endParaRPr lang="en-GB"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3" name="Text Placeholder 13">
            <a:extLst>
              <a:ext uri="{FF2B5EF4-FFF2-40B4-BE49-F238E27FC236}">
                <a16:creationId xmlns:a16="http://schemas.microsoft.com/office/drawing/2014/main" id="{D24CF8BA-D603-4FBA-8B78-AAA738804132}"/>
              </a:ext>
            </a:extLst>
          </p:cNvPr>
          <p:cNvSpPr txBox="1">
            <a:spLocks/>
          </p:cNvSpPr>
          <p:nvPr/>
        </p:nvSpPr>
        <p:spPr>
          <a:xfrm>
            <a:off x="597152" y="335975"/>
            <a:ext cx="4114800" cy="23004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2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bg1"/>
                </a:solidFill>
              </a:rPr>
              <a:t>taste ´</a:t>
            </a:r>
            <a:r>
              <a:rPr lang="de-DE" dirty="0" err="1">
                <a:solidFill>
                  <a:schemeClr val="bg1"/>
                </a:solidFill>
              </a:rPr>
              <a:t>njoy</a:t>
            </a:r>
            <a:endParaRPr lang="de-DE" dirty="0">
              <a:solidFill>
                <a:schemeClr val="bg1"/>
              </a:solidFill>
            </a:endParaRPr>
          </a:p>
        </p:txBody>
      </p:sp>
      <p:sp>
        <p:nvSpPr>
          <p:cNvPr id="4" name="Title Placeholder 1">
            <a:extLst>
              <a:ext uri="{FF2B5EF4-FFF2-40B4-BE49-F238E27FC236}">
                <a16:creationId xmlns:a16="http://schemas.microsoft.com/office/drawing/2014/main" id="{93183A7D-6715-4474-8E7C-BCD3A8DA7732}"/>
              </a:ext>
            </a:extLst>
          </p:cNvPr>
          <p:cNvSpPr txBox="1">
            <a:spLocks/>
          </p:cNvSpPr>
          <p:nvPr/>
        </p:nvSpPr>
        <p:spPr>
          <a:xfrm>
            <a:off x="597152" y="662910"/>
            <a:ext cx="11514623" cy="673474"/>
          </a:xfrm>
          <a:prstGeom prst="rect">
            <a:avLst/>
          </a:prstGeom>
        </p:spPr>
        <p:txBody>
          <a:bodyPr vert="horz" lIns="9000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Template</a:t>
            </a:r>
            <a:endParaRPr lang="da-DK"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pic>
        <p:nvPicPr>
          <p:cNvPr id="31" name="Grafik 30">
            <a:extLst>
              <a:ext uri="{FF2B5EF4-FFF2-40B4-BE49-F238E27FC236}">
                <a16:creationId xmlns:a16="http://schemas.microsoft.com/office/drawing/2014/main" id="{1063FB11-D7B5-4D0D-A1AC-F559F953BE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5999" y="5192945"/>
            <a:ext cx="1371611" cy="1400066"/>
          </a:xfrm>
          <a:prstGeom prst="rect">
            <a:avLst/>
          </a:prstGeom>
        </p:spPr>
      </p:pic>
      <p:grpSp>
        <p:nvGrpSpPr>
          <p:cNvPr id="29" name="Grafik 31">
            <a:extLst>
              <a:ext uri="{FF2B5EF4-FFF2-40B4-BE49-F238E27FC236}">
                <a16:creationId xmlns:a16="http://schemas.microsoft.com/office/drawing/2014/main" id="{E781D354-7A59-44A6-8D25-3A552D446B6B}"/>
              </a:ext>
            </a:extLst>
          </p:cNvPr>
          <p:cNvGrpSpPr/>
          <p:nvPr/>
        </p:nvGrpSpPr>
        <p:grpSpPr>
          <a:xfrm>
            <a:off x="388144" y="6413539"/>
            <a:ext cx="1373123" cy="95377"/>
            <a:chOff x="388144" y="6413539"/>
            <a:chExt cx="1373123" cy="95377"/>
          </a:xfrm>
        </p:grpSpPr>
        <p:sp>
          <p:nvSpPr>
            <p:cNvPr id="33" name="Freihandform: Form 32">
              <a:extLst>
                <a:ext uri="{FF2B5EF4-FFF2-40B4-BE49-F238E27FC236}">
                  <a16:creationId xmlns:a16="http://schemas.microsoft.com/office/drawing/2014/main" id="{E6FC5609-5F0B-420A-9F28-5FC04672A009}"/>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34" name="Freihandform: Form 33">
              <a:extLst>
                <a:ext uri="{FF2B5EF4-FFF2-40B4-BE49-F238E27FC236}">
                  <a16:creationId xmlns:a16="http://schemas.microsoft.com/office/drawing/2014/main" id="{0556AD3D-5852-475F-97C7-2E393C801DBE}"/>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1145715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F208BC-2DD2-45BB-BF15-B57E3A8F67F0}"/>
              </a:ext>
            </a:extLst>
          </p:cNvPr>
          <p:cNvPicPr>
            <a:picLocks noChangeAspect="1"/>
          </p:cNvPicPr>
          <p:nvPr/>
        </p:nvPicPr>
        <p:blipFill rotWithShape="1">
          <a:blip r:embed="rId3" cstate="email">
            <a:clrChange>
              <a:clrFrom>
                <a:srgbClr val="FFFFFF"/>
              </a:clrFrom>
              <a:clrTo>
                <a:srgbClr val="FFFFFF">
                  <a:alpha val="0"/>
                </a:srgbClr>
              </a:clrTo>
            </a:clrChange>
            <a:alphaModFix amt="20000"/>
            <a:extLst>
              <a:ext uri="{28A0092B-C50C-407E-A947-70E740481C1C}">
                <a14:useLocalDpi xmlns:a14="http://schemas.microsoft.com/office/drawing/2010/main"/>
              </a:ext>
            </a:extLst>
          </a:blip>
          <a:srcRect l="-18"/>
          <a:stretch/>
        </p:blipFill>
        <p:spPr>
          <a:xfrm>
            <a:off x="-13660" y="0"/>
            <a:ext cx="12192001" cy="6858000"/>
          </a:xfrm>
          <a:prstGeom prst="rect">
            <a:avLst/>
          </a:prstGeom>
          <a:ln>
            <a:noFill/>
          </a:ln>
        </p:spPr>
      </p:pic>
      <p:sp>
        <p:nvSpPr>
          <p:cNvPr id="6" name="Rechteck 5">
            <a:extLst>
              <a:ext uri="{FF2B5EF4-FFF2-40B4-BE49-F238E27FC236}">
                <a16:creationId xmlns:a16="http://schemas.microsoft.com/office/drawing/2014/main" id="{8E495E69-44B6-4C11-818C-7F0C3C634308}"/>
              </a:ext>
            </a:extLst>
          </p:cNvPr>
          <p:cNvSpPr/>
          <p:nvPr/>
        </p:nvSpPr>
        <p:spPr>
          <a:xfrm>
            <a:off x="2731096" y="5317359"/>
            <a:ext cx="1796967" cy="815608"/>
          </a:xfrm>
          <a:prstGeom prst="rect">
            <a:avLst/>
          </a:prstGeom>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Mehr Geschmack.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Qualitativ hochwertiges </a:t>
            </a:r>
            <a:b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und gesundes Essen mit </a:t>
            </a:r>
            <a:b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Seele</a:t>
            </a:r>
            <a:r>
              <a:rPr lang="de-AT" sz="12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 </a:t>
            </a: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aus Deutschland</a:t>
            </a:r>
            <a:endParaRPr kumimoji="0" lang="de-AT" sz="1200" b="0" i="0" u="none" strike="noStrike" kern="1200" cap="none" spc="0" normalizeH="0" baseline="0" noProof="0" dirty="0">
              <a:ln>
                <a:noFill/>
              </a:ln>
              <a:solidFill>
                <a:schemeClr val="bg1">
                  <a:lumMod val="50000"/>
                </a:schemeClr>
              </a:solidFill>
              <a:effectLst/>
              <a:highlight>
                <a:srgbClr val="FFFF00"/>
              </a:highligh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 name="Rechteck 6">
            <a:extLst>
              <a:ext uri="{FF2B5EF4-FFF2-40B4-BE49-F238E27FC236}">
                <a16:creationId xmlns:a16="http://schemas.microsoft.com/office/drawing/2014/main" id="{994765DF-CF9B-43E7-8696-9CFC54832D54}"/>
              </a:ext>
            </a:extLst>
          </p:cNvPr>
          <p:cNvSpPr/>
          <p:nvPr/>
        </p:nvSpPr>
        <p:spPr>
          <a:xfrm>
            <a:off x="7080339" y="5326193"/>
            <a:ext cx="2314576" cy="815608"/>
          </a:xfrm>
          <a:prstGeom prst="rect">
            <a:avLst/>
          </a:prstGeom>
          <a:noFill/>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Mehr  ERLEBEN.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Inspirierende Atmosphäre </a:t>
            </a:r>
            <a:b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zum Wohlfühlen für einen energiegeladenen Arbeitstag. </a:t>
            </a:r>
          </a:p>
        </p:txBody>
      </p:sp>
      <p:sp>
        <p:nvSpPr>
          <p:cNvPr id="8" name="Rechteck 7">
            <a:extLst>
              <a:ext uri="{FF2B5EF4-FFF2-40B4-BE49-F238E27FC236}">
                <a16:creationId xmlns:a16="http://schemas.microsoft.com/office/drawing/2014/main" id="{9CC741F0-C628-4197-9A20-7D480A7994F0}"/>
              </a:ext>
            </a:extLst>
          </p:cNvPr>
          <p:cNvSpPr/>
          <p:nvPr/>
        </p:nvSpPr>
        <p:spPr>
          <a:xfrm>
            <a:off x="4778506" y="5323129"/>
            <a:ext cx="2213273" cy="815608"/>
          </a:xfrm>
          <a:prstGeom prst="rect">
            <a:avLst/>
          </a:prstGeom>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JM" sz="1200" b="1" i="0" u="none" strike="noStrike" kern="1200" cap="all"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Mehr</a:t>
            </a:r>
            <a:r>
              <a:rPr kumimoji="0" lang="en-JM"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JM" sz="1200" b="1" i="0" u="none" strike="noStrike" kern="1200" cap="all"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Freude</a:t>
            </a:r>
            <a:r>
              <a:rPr kumimoji="0" lang="en-JM"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Innovative und </a:t>
            </a: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nachhaltige</a:t>
            </a:r>
            <a:b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360-Grad-Konzepte: von der Idee bis </a:t>
            </a:r>
            <a:r>
              <a:rPr kumimoji="0" lang="en-JM" sz="1200" b="0" i="0" u="none" strike="noStrike" kern="1200" cap="none"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zum</a:t>
            </a: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JM" sz="1200" b="0" i="0" u="none" strike="noStrike" kern="1200" cap="none"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Betrieb</a:t>
            </a: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a:t>
            </a:r>
            <a:endParaRPr kumimoji="0" lang="en-JM" sz="1200" b="1"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 name="Rectangle 13">
            <a:extLst>
              <a:ext uri="{FF2B5EF4-FFF2-40B4-BE49-F238E27FC236}">
                <a16:creationId xmlns:a16="http://schemas.microsoft.com/office/drawing/2014/main" id="{04B10E02-1ACC-4D04-A909-EC0787CAC74A}"/>
              </a:ext>
            </a:extLst>
          </p:cNvPr>
          <p:cNvSpPr/>
          <p:nvPr/>
        </p:nvSpPr>
        <p:spPr>
          <a:xfrm>
            <a:off x="2591178" y="4005579"/>
            <a:ext cx="6746302" cy="100027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3486" rtl="0" eaLnBrk="1" fontAlgn="auto" latinLnBrk="0" hangingPunct="1">
              <a:lnSpc>
                <a:spcPct val="100000"/>
              </a:lnSpc>
              <a:spcBef>
                <a:spcPts val="0"/>
              </a:spcBef>
              <a:spcAft>
                <a:spcPts val="0"/>
              </a:spcAft>
              <a:buClr>
                <a:srgbClr val="153AC7"/>
              </a:buClr>
              <a:buSzTx/>
              <a:buFontTx/>
              <a:buNone/>
              <a:tabLst/>
              <a:defRPr/>
            </a:pPr>
            <a:r>
              <a:rPr lang="de-DE" sz="3996" b="1" dirty="0">
                <a:solidFill>
                  <a:schemeClr val="bg1"/>
                </a:solidFill>
                <a:latin typeface="Noto Sans"/>
                <a:cs typeface="Noto Sans Light"/>
              </a:rPr>
              <a:t>Coffee &amp; Bar</a:t>
            </a:r>
            <a:endParaRPr kumimoji="0" lang="de-DE" sz="3996" b="1" i="0" u="none" strike="noStrike" kern="1200" cap="none" spc="0" normalizeH="0" baseline="0" noProof="0" dirty="0">
              <a:ln>
                <a:noFill/>
              </a:ln>
              <a:solidFill>
                <a:schemeClr val="bg1"/>
              </a:solidFill>
              <a:effectLst/>
              <a:uLnTx/>
              <a:uFillTx/>
              <a:latin typeface="Noto Sans"/>
              <a:ea typeface="+mn-ea"/>
              <a:cs typeface="Noto Sans Light"/>
            </a:endParaRPr>
          </a:p>
          <a:p>
            <a:pPr marL="0" marR="0" lvl="0" indent="0" algn="ctr" defTabSz="913486" rtl="0" eaLnBrk="1" fontAlgn="auto" latinLnBrk="0" hangingPunct="1">
              <a:lnSpc>
                <a:spcPct val="100000"/>
              </a:lnSpc>
              <a:spcBef>
                <a:spcPts val="0"/>
              </a:spcBef>
              <a:spcAft>
                <a:spcPts val="0"/>
              </a:spcAft>
              <a:buClr>
                <a:srgbClr val="153AC7"/>
              </a:buClr>
              <a:buSzTx/>
              <a:buFontTx/>
              <a:buNone/>
              <a:tabLst/>
              <a:defRPr/>
            </a:pPr>
            <a:r>
              <a:rPr kumimoji="0" lang="de-DE" sz="2000" b="1" i="0" u="none" strike="noStrike" kern="1200" cap="none" spc="0" normalizeH="0" baseline="0" noProof="0" dirty="0">
                <a:ln>
                  <a:noFill/>
                </a:ln>
                <a:solidFill>
                  <a:schemeClr val="bg1"/>
                </a:solidFill>
                <a:effectLst/>
                <a:uLnTx/>
                <a:uFillTx/>
                <a:latin typeface="Noto Sans"/>
                <a:ea typeface="+mn-ea"/>
                <a:cs typeface="Noto Sans Light"/>
              </a:rPr>
              <a:t>MEHR GESCHMACK. MEHR FREUDE. MEHR ERLEBEN.</a:t>
            </a:r>
          </a:p>
        </p:txBody>
      </p:sp>
      <p:grpSp>
        <p:nvGrpSpPr>
          <p:cNvPr id="13" name="Grafik 11">
            <a:extLst>
              <a:ext uri="{FF2B5EF4-FFF2-40B4-BE49-F238E27FC236}">
                <a16:creationId xmlns:a16="http://schemas.microsoft.com/office/drawing/2014/main" id="{E8C8D668-7911-4E74-8FC6-D33CBC3D1FE3}"/>
              </a:ext>
            </a:extLst>
          </p:cNvPr>
          <p:cNvGrpSpPr/>
          <p:nvPr/>
        </p:nvGrpSpPr>
        <p:grpSpPr>
          <a:xfrm>
            <a:off x="4475214" y="861502"/>
            <a:ext cx="2839985" cy="2867227"/>
            <a:chOff x="3186292" y="489683"/>
            <a:chExt cx="2025027" cy="2039471"/>
          </a:xfrm>
        </p:grpSpPr>
        <p:sp>
          <p:nvSpPr>
            <p:cNvPr id="14" name="Freihandform: Form 13">
              <a:extLst>
                <a:ext uri="{FF2B5EF4-FFF2-40B4-BE49-F238E27FC236}">
                  <a16:creationId xmlns:a16="http://schemas.microsoft.com/office/drawing/2014/main" id="{A7690B5E-488A-4083-86BD-F7B73688C761}"/>
                </a:ext>
              </a:extLst>
            </p:cNvPr>
            <p:cNvSpPr/>
            <p:nvPr/>
          </p:nvSpPr>
          <p:spPr>
            <a:xfrm>
              <a:off x="3384291" y="691081"/>
              <a:ext cx="1206688" cy="1636675"/>
            </a:xfrm>
            <a:custGeom>
              <a:avLst/>
              <a:gdLst>
                <a:gd name="connsiteX0" fmla="*/ 1163350 w 1206688"/>
                <a:gd name="connsiteY0" fmla="*/ 76480 h 1636675"/>
                <a:gd name="connsiteX1" fmla="*/ 818339 w 1206688"/>
                <a:gd name="connsiteY1" fmla="*/ 0 h 1636675"/>
                <a:gd name="connsiteX2" fmla="*/ 0 w 1206688"/>
                <a:gd name="connsiteY2" fmla="*/ 818338 h 1636675"/>
                <a:gd name="connsiteX3" fmla="*/ 818339 w 1206688"/>
                <a:gd name="connsiteY3" fmla="*/ 1636676 h 1636675"/>
                <a:gd name="connsiteX4" fmla="*/ 1206688 w 1206688"/>
                <a:gd name="connsiteY4" fmla="*/ 1538951 h 163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88" h="1636675">
                  <a:moveTo>
                    <a:pt x="1163350" y="76480"/>
                  </a:moveTo>
                  <a:cubicBezTo>
                    <a:pt x="1058827" y="27193"/>
                    <a:pt x="941557" y="0"/>
                    <a:pt x="818339" y="0"/>
                  </a:cubicBezTo>
                  <a:cubicBezTo>
                    <a:pt x="366255" y="0"/>
                    <a:pt x="0" y="366255"/>
                    <a:pt x="0" y="818338"/>
                  </a:cubicBezTo>
                  <a:cubicBezTo>
                    <a:pt x="0" y="1270421"/>
                    <a:pt x="366255" y="1636676"/>
                    <a:pt x="818339" y="1636676"/>
                  </a:cubicBezTo>
                  <a:cubicBezTo>
                    <a:pt x="958552" y="1636676"/>
                    <a:pt x="1091118" y="1600985"/>
                    <a:pt x="1206688" y="1538951"/>
                  </a:cubicBezTo>
                </a:path>
              </a:pathLst>
            </a:custGeom>
            <a:noFill/>
            <a:ln w="30292" cap="rnd">
              <a:solidFill>
                <a:schemeClr val="bg1"/>
              </a:solidFill>
              <a:prstDash val="solid"/>
              <a:miter/>
            </a:ln>
          </p:spPr>
          <p:txBody>
            <a:bodyPr rtlCol="0" anchor="ctr"/>
            <a:lstStyle/>
            <a:p>
              <a:endParaRPr lang="de-DE"/>
            </a:p>
          </p:txBody>
        </p:sp>
        <p:grpSp>
          <p:nvGrpSpPr>
            <p:cNvPr id="15" name="Grafik 11">
              <a:extLst>
                <a:ext uri="{FF2B5EF4-FFF2-40B4-BE49-F238E27FC236}">
                  <a16:creationId xmlns:a16="http://schemas.microsoft.com/office/drawing/2014/main" id="{E8C8D668-7911-4E74-8FC6-D33CBC3D1FE3}"/>
                </a:ext>
              </a:extLst>
            </p:cNvPr>
            <p:cNvGrpSpPr/>
            <p:nvPr/>
          </p:nvGrpSpPr>
          <p:grpSpPr>
            <a:xfrm>
              <a:off x="3833825" y="1997551"/>
              <a:ext cx="729329" cy="212576"/>
              <a:chOff x="3833825" y="1997551"/>
              <a:chExt cx="729329" cy="212576"/>
            </a:xfrm>
          </p:grpSpPr>
          <p:grpSp>
            <p:nvGrpSpPr>
              <p:cNvPr id="16" name="Grafik 11">
                <a:extLst>
                  <a:ext uri="{FF2B5EF4-FFF2-40B4-BE49-F238E27FC236}">
                    <a16:creationId xmlns:a16="http://schemas.microsoft.com/office/drawing/2014/main" id="{E8C8D668-7911-4E74-8FC6-D33CBC3D1FE3}"/>
                  </a:ext>
                </a:extLst>
              </p:cNvPr>
              <p:cNvGrpSpPr/>
              <p:nvPr/>
            </p:nvGrpSpPr>
            <p:grpSpPr>
              <a:xfrm>
                <a:off x="3833825" y="2065174"/>
                <a:ext cx="433388" cy="78179"/>
                <a:chOff x="3833825" y="2065174"/>
                <a:chExt cx="433388" cy="78179"/>
              </a:xfrm>
              <a:solidFill>
                <a:srgbClr val="FFFFFF"/>
              </a:solidFill>
            </p:grpSpPr>
            <p:sp>
              <p:nvSpPr>
                <p:cNvPr id="17" name="Freihandform: Form 16">
                  <a:extLst>
                    <a:ext uri="{FF2B5EF4-FFF2-40B4-BE49-F238E27FC236}">
                      <a16:creationId xmlns:a16="http://schemas.microsoft.com/office/drawing/2014/main" id="{46157C45-AA96-4A08-B9E8-BD9CECD14903}"/>
                    </a:ext>
                  </a:extLst>
                </p:cNvPr>
                <p:cNvSpPr/>
                <p:nvPr/>
              </p:nvSpPr>
              <p:spPr>
                <a:xfrm>
                  <a:off x="3833825" y="2083870"/>
                  <a:ext cx="38240" cy="57784"/>
                </a:xfrm>
                <a:custGeom>
                  <a:avLst/>
                  <a:gdLst>
                    <a:gd name="connsiteX0" fmla="*/ 0 w 38240"/>
                    <a:gd name="connsiteY0" fmla="*/ 850 h 57784"/>
                    <a:gd name="connsiteX1" fmla="*/ 6798 w 38240"/>
                    <a:gd name="connsiteY1" fmla="*/ 850 h 57784"/>
                    <a:gd name="connsiteX2" fmla="*/ 6798 w 38240"/>
                    <a:gd name="connsiteY2" fmla="*/ 6798 h 57784"/>
                    <a:gd name="connsiteX3" fmla="*/ 6798 w 38240"/>
                    <a:gd name="connsiteY3" fmla="*/ 6798 h 57784"/>
                    <a:gd name="connsiteX4" fmla="*/ 20395 w 38240"/>
                    <a:gd name="connsiteY4" fmla="*/ 0 h 57784"/>
                    <a:gd name="connsiteX5" fmla="*/ 38240 w 38240"/>
                    <a:gd name="connsiteY5" fmla="*/ 20395 h 57784"/>
                    <a:gd name="connsiteX6" fmla="*/ 21245 w 38240"/>
                    <a:gd name="connsiteY6" fmla="*/ 42489 h 57784"/>
                    <a:gd name="connsiteX7" fmla="*/ 7648 w 38240"/>
                    <a:gd name="connsiteY7" fmla="*/ 35691 h 57784"/>
                    <a:gd name="connsiteX8" fmla="*/ 7648 w 38240"/>
                    <a:gd name="connsiteY8" fmla="*/ 35691 h 57784"/>
                    <a:gd name="connsiteX9" fmla="*/ 7648 w 38240"/>
                    <a:gd name="connsiteY9" fmla="*/ 57785 h 57784"/>
                    <a:gd name="connsiteX10" fmla="*/ 0 w 38240"/>
                    <a:gd name="connsiteY10" fmla="*/ 57785 h 57784"/>
                    <a:gd name="connsiteX11" fmla="*/ 0 w 38240"/>
                    <a:gd name="connsiteY11" fmla="*/ 850 h 57784"/>
                    <a:gd name="connsiteX12" fmla="*/ 19545 w 38240"/>
                    <a:gd name="connsiteY12" fmla="*/ 5099 h 57784"/>
                    <a:gd name="connsiteX13" fmla="*/ 7648 w 38240"/>
                    <a:gd name="connsiteY13" fmla="*/ 20395 h 57784"/>
                    <a:gd name="connsiteX14" fmla="*/ 19545 w 38240"/>
                    <a:gd name="connsiteY14" fmla="*/ 35691 h 57784"/>
                    <a:gd name="connsiteX15" fmla="*/ 30592 w 38240"/>
                    <a:gd name="connsiteY15" fmla="*/ 20395 h 57784"/>
                    <a:gd name="connsiteX16" fmla="*/ 19545 w 38240"/>
                    <a:gd name="connsiteY16" fmla="*/ 5099 h 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40" h="57784">
                      <a:moveTo>
                        <a:pt x="0" y="850"/>
                      </a:moveTo>
                      <a:lnTo>
                        <a:pt x="6798" y="850"/>
                      </a:lnTo>
                      <a:lnTo>
                        <a:pt x="6798" y="6798"/>
                      </a:lnTo>
                      <a:lnTo>
                        <a:pt x="6798" y="6798"/>
                      </a:lnTo>
                      <a:cubicBezTo>
                        <a:pt x="8498" y="3399"/>
                        <a:pt x="13597" y="0"/>
                        <a:pt x="20395" y="0"/>
                      </a:cubicBezTo>
                      <a:cubicBezTo>
                        <a:pt x="32292" y="0"/>
                        <a:pt x="38240" y="9347"/>
                        <a:pt x="38240" y="20395"/>
                      </a:cubicBezTo>
                      <a:cubicBezTo>
                        <a:pt x="38240" y="31442"/>
                        <a:pt x="33141" y="42489"/>
                        <a:pt x="21245" y="42489"/>
                      </a:cubicBezTo>
                      <a:cubicBezTo>
                        <a:pt x="14446" y="42489"/>
                        <a:pt x="10197" y="39940"/>
                        <a:pt x="7648" y="35691"/>
                      </a:cubicBezTo>
                      <a:lnTo>
                        <a:pt x="7648" y="35691"/>
                      </a:lnTo>
                      <a:lnTo>
                        <a:pt x="7648" y="57785"/>
                      </a:lnTo>
                      <a:lnTo>
                        <a:pt x="0" y="57785"/>
                      </a:lnTo>
                      <a:lnTo>
                        <a:pt x="0" y="850"/>
                      </a:lnTo>
                      <a:close/>
                      <a:moveTo>
                        <a:pt x="19545" y="5099"/>
                      </a:moveTo>
                      <a:cubicBezTo>
                        <a:pt x="11047" y="5099"/>
                        <a:pt x="7648" y="12747"/>
                        <a:pt x="7648" y="20395"/>
                      </a:cubicBezTo>
                      <a:cubicBezTo>
                        <a:pt x="7648" y="27193"/>
                        <a:pt x="11047" y="35691"/>
                        <a:pt x="19545" y="35691"/>
                      </a:cubicBezTo>
                      <a:cubicBezTo>
                        <a:pt x="27193" y="35691"/>
                        <a:pt x="30592" y="26343"/>
                        <a:pt x="30592" y="20395"/>
                      </a:cubicBezTo>
                      <a:cubicBezTo>
                        <a:pt x="30592" y="13596"/>
                        <a:pt x="28043" y="5099"/>
                        <a:pt x="19545" y="5099"/>
                      </a:cubicBezTo>
                      <a:close/>
                    </a:path>
                  </a:pathLst>
                </a:custGeom>
                <a:solidFill>
                  <a:srgbClr val="FFFFFF"/>
                </a:solidFill>
                <a:ln w="8497"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48F890A-6DB3-42C2-997B-8C0D2B557BB2}"/>
                    </a:ext>
                  </a:extLst>
                </p:cNvPr>
                <p:cNvSpPr/>
                <p:nvPr/>
              </p:nvSpPr>
              <p:spPr>
                <a:xfrm>
                  <a:off x="3879713" y="2083020"/>
                  <a:ext cx="40789" cy="42488"/>
                </a:xfrm>
                <a:custGeom>
                  <a:avLst/>
                  <a:gdLst>
                    <a:gd name="connsiteX0" fmla="*/ 20395 w 40789"/>
                    <a:gd name="connsiteY0" fmla="*/ 0 h 42488"/>
                    <a:gd name="connsiteX1" fmla="*/ 40789 w 40789"/>
                    <a:gd name="connsiteY1" fmla="*/ 21244 h 42488"/>
                    <a:gd name="connsiteX2" fmla="*/ 20395 w 40789"/>
                    <a:gd name="connsiteY2" fmla="*/ 42489 h 42488"/>
                    <a:gd name="connsiteX3" fmla="*/ 0 w 40789"/>
                    <a:gd name="connsiteY3" fmla="*/ 21244 h 42488"/>
                    <a:gd name="connsiteX4" fmla="*/ 20395 w 40789"/>
                    <a:gd name="connsiteY4" fmla="*/ 0 h 42488"/>
                    <a:gd name="connsiteX5" fmla="*/ 20395 w 40789"/>
                    <a:gd name="connsiteY5" fmla="*/ 36541 h 42488"/>
                    <a:gd name="connsiteX6" fmla="*/ 33141 w 40789"/>
                    <a:gd name="connsiteY6" fmla="*/ 21244 h 42488"/>
                    <a:gd name="connsiteX7" fmla="*/ 20395 w 40789"/>
                    <a:gd name="connsiteY7" fmla="*/ 5948 h 42488"/>
                    <a:gd name="connsiteX8" fmla="*/ 7648 w 40789"/>
                    <a:gd name="connsiteY8" fmla="*/ 21244 h 42488"/>
                    <a:gd name="connsiteX9" fmla="*/ 20395 w 40789"/>
                    <a:gd name="connsiteY9" fmla="*/ 36541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89" h="42488">
                      <a:moveTo>
                        <a:pt x="20395" y="0"/>
                      </a:moveTo>
                      <a:cubicBezTo>
                        <a:pt x="32292" y="0"/>
                        <a:pt x="40789" y="8498"/>
                        <a:pt x="40789" y="21244"/>
                      </a:cubicBezTo>
                      <a:cubicBezTo>
                        <a:pt x="40789" y="33141"/>
                        <a:pt x="32292" y="42489"/>
                        <a:pt x="20395" y="42489"/>
                      </a:cubicBezTo>
                      <a:cubicBezTo>
                        <a:pt x="8498" y="42489"/>
                        <a:pt x="0" y="33141"/>
                        <a:pt x="0" y="21244"/>
                      </a:cubicBezTo>
                      <a:cubicBezTo>
                        <a:pt x="0" y="9348"/>
                        <a:pt x="8498" y="0"/>
                        <a:pt x="20395" y="0"/>
                      </a:cubicBezTo>
                      <a:close/>
                      <a:moveTo>
                        <a:pt x="20395" y="36541"/>
                      </a:moveTo>
                      <a:cubicBezTo>
                        <a:pt x="28893" y="36541"/>
                        <a:pt x="33141" y="28892"/>
                        <a:pt x="33141" y="21244"/>
                      </a:cubicBezTo>
                      <a:cubicBezTo>
                        <a:pt x="33141" y="13597"/>
                        <a:pt x="28043" y="5948"/>
                        <a:pt x="20395" y="5948"/>
                      </a:cubicBezTo>
                      <a:cubicBezTo>
                        <a:pt x="12747" y="5948"/>
                        <a:pt x="7648" y="13597"/>
                        <a:pt x="7648" y="21244"/>
                      </a:cubicBezTo>
                      <a:cubicBezTo>
                        <a:pt x="7648" y="28892"/>
                        <a:pt x="11897" y="36541"/>
                        <a:pt x="20395" y="36541"/>
                      </a:cubicBezTo>
                      <a:close/>
                    </a:path>
                  </a:pathLst>
                </a:custGeom>
                <a:solidFill>
                  <a:srgbClr val="FFFFFF"/>
                </a:solidFill>
                <a:ln w="8497"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1B1B68AD-8264-432D-A17B-E596072B0681}"/>
                    </a:ext>
                  </a:extLst>
                </p:cNvPr>
                <p:cNvSpPr/>
                <p:nvPr/>
              </p:nvSpPr>
              <p:spPr>
                <a:xfrm>
                  <a:off x="3926451" y="2083870"/>
                  <a:ext cx="64583" cy="40789"/>
                </a:xfrm>
                <a:custGeom>
                  <a:avLst/>
                  <a:gdLst>
                    <a:gd name="connsiteX0" fmla="*/ 50137 w 64583"/>
                    <a:gd name="connsiteY0" fmla="*/ 40789 h 40789"/>
                    <a:gd name="connsiteX1" fmla="*/ 41639 w 64583"/>
                    <a:gd name="connsiteY1" fmla="*/ 40789 h 40789"/>
                    <a:gd name="connsiteX2" fmla="*/ 31442 w 64583"/>
                    <a:gd name="connsiteY2" fmla="*/ 6798 h 40789"/>
                    <a:gd name="connsiteX3" fmla="*/ 31442 w 64583"/>
                    <a:gd name="connsiteY3" fmla="*/ 6798 h 40789"/>
                    <a:gd name="connsiteX4" fmla="*/ 21245 w 64583"/>
                    <a:gd name="connsiteY4" fmla="*/ 40789 h 40789"/>
                    <a:gd name="connsiteX5" fmla="*/ 12747 w 64583"/>
                    <a:gd name="connsiteY5" fmla="*/ 40789 h 40789"/>
                    <a:gd name="connsiteX6" fmla="*/ 0 w 64583"/>
                    <a:gd name="connsiteY6" fmla="*/ 0 h 40789"/>
                    <a:gd name="connsiteX7" fmla="*/ 8498 w 64583"/>
                    <a:gd name="connsiteY7" fmla="*/ 0 h 40789"/>
                    <a:gd name="connsiteX8" fmla="*/ 17845 w 64583"/>
                    <a:gd name="connsiteY8" fmla="*/ 33141 h 40789"/>
                    <a:gd name="connsiteX9" fmla="*/ 17845 w 64583"/>
                    <a:gd name="connsiteY9" fmla="*/ 33141 h 40789"/>
                    <a:gd name="connsiteX10" fmla="*/ 28043 w 64583"/>
                    <a:gd name="connsiteY10" fmla="*/ 0 h 40789"/>
                    <a:gd name="connsiteX11" fmla="*/ 36541 w 64583"/>
                    <a:gd name="connsiteY11" fmla="*/ 0 h 40789"/>
                    <a:gd name="connsiteX12" fmla="*/ 46738 w 64583"/>
                    <a:gd name="connsiteY12" fmla="*/ 33141 h 40789"/>
                    <a:gd name="connsiteX13" fmla="*/ 46738 w 64583"/>
                    <a:gd name="connsiteY13" fmla="*/ 33141 h 40789"/>
                    <a:gd name="connsiteX14" fmla="*/ 56935 w 64583"/>
                    <a:gd name="connsiteY14" fmla="*/ 0 h 40789"/>
                    <a:gd name="connsiteX15" fmla="*/ 64583 w 64583"/>
                    <a:gd name="connsiteY15" fmla="*/ 0 h 40789"/>
                    <a:gd name="connsiteX16" fmla="*/ 50137 w 64583"/>
                    <a:gd name="connsiteY16" fmla="*/ 40789 h 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83" h="40789">
                      <a:moveTo>
                        <a:pt x="50137" y="40789"/>
                      </a:moveTo>
                      <a:lnTo>
                        <a:pt x="41639" y="40789"/>
                      </a:lnTo>
                      <a:lnTo>
                        <a:pt x="31442" y="6798"/>
                      </a:lnTo>
                      <a:lnTo>
                        <a:pt x="31442" y="6798"/>
                      </a:lnTo>
                      <a:lnTo>
                        <a:pt x="21245" y="40789"/>
                      </a:lnTo>
                      <a:lnTo>
                        <a:pt x="12747" y="40789"/>
                      </a:lnTo>
                      <a:lnTo>
                        <a:pt x="0" y="0"/>
                      </a:lnTo>
                      <a:lnTo>
                        <a:pt x="8498" y="0"/>
                      </a:lnTo>
                      <a:lnTo>
                        <a:pt x="17845" y="33141"/>
                      </a:lnTo>
                      <a:lnTo>
                        <a:pt x="17845" y="33141"/>
                      </a:lnTo>
                      <a:lnTo>
                        <a:pt x="28043" y="0"/>
                      </a:lnTo>
                      <a:lnTo>
                        <a:pt x="36541" y="0"/>
                      </a:lnTo>
                      <a:lnTo>
                        <a:pt x="46738" y="33141"/>
                      </a:lnTo>
                      <a:lnTo>
                        <a:pt x="46738" y="33141"/>
                      </a:lnTo>
                      <a:lnTo>
                        <a:pt x="56935" y="0"/>
                      </a:lnTo>
                      <a:lnTo>
                        <a:pt x="64583" y="0"/>
                      </a:lnTo>
                      <a:lnTo>
                        <a:pt x="50137" y="40789"/>
                      </a:lnTo>
                      <a:close/>
                    </a:path>
                  </a:pathLst>
                </a:custGeom>
                <a:solidFill>
                  <a:srgbClr val="FFFFFF"/>
                </a:solidFill>
                <a:ln w="8497"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587EE4CD-3057-4478-86C2-177ACE35E84E}"/>
                    </a:ext>
                  </a:extLst>
                </p:cNvPr>
                <p:cNvSpPr/>
                <p:nvPr/>
              </p:nvSpPr>
              <p:spPr>
                <a:xfrm>
                  <a:off x="3994433" y="2083020"/>
                  <a:ext cx="36540" cy="42488"/>
                </a:xfrm>
                <a:custGeom>
                  <a:avLst/>
                  <a:gdLst>
                    <a:gd name="connsiteX0" fmla="*/ 33991 w 36540"/>
                    <a:gd name="connsiteY0" fmla="*/ 39940 h 42488"/>
                    <a:gd name="connsiteX1" fmla="*/ 21245 w 36540"/>
                    <a:gd name="connsiteY1" fmla="*/ 42489 h 42488"/>
                    <a:gd name="connsiteX2" fmla="*/ 0 w 36540"/>
                    <a:gd name="connsiteY2" fmla="*/ 20395 h 42488"/>
                    <a:gd name="connsiteX3" fmla="*/ 18695 w 36540"/>
                    <a:gd name="connsiteY3" fmla="*/ 0 h 42488"/>
                    <a:gd name="connsiteX4" fmla="*/ 36541 w 36540"/>
                    <a:gd name="connsiteY4" fmla="*/ 22944 h 42488"/>
                    <a:gd name="connsiteX5" fmla="*/ 7648 w 36540"/>
                    <a:gd name="connsiteY5" fmla="*/ 22944 h 42488"/>
                    <a:gd name="connsiteX6" fmla="*/ 21245 w 36540"/>
                    <a:gd name="connsiteY6" fmla="*/ 36541 h 42488"/>
                    <a:gd name="connsiteX7" fmla="*/ 33991 w 36540"/>
                    <a:gd name="connsiteY7" fmla="*/ 32292 h 42488"/>
                    <a:gd name="connsiteX8" fmla="*/ 33991 w 36540"/>
                    <a:gd name="connsiteY8" fmla="*/ 39940 h 42488"/>
                    <a:gd name="connsiteX9" fmla="*/ 28893 w 36540"/>
                    <a:gd name="connsiteY9" fmla="*/ 17845 h 42488"/>
                    <a:gd name="connsiteX10" fmla="*/ 18695 w 36540"/>
                    <a:gd name="connsiteY10" fmla="*/ 6798 h 42488"/>
                    <a:gd name="connsiteX11" fmla="*/ 7648 w 36540"/>
                    <a:gd name="connsiteY11" fmla="*/ 17845 h 42488"/>
                    <a:gd name="connsiteX12" fmla="*/ 28893 w 36540"/>
                    <a:gd name="connsiteY12" fmla="*/ 1784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40" h="42488">
                      <a:moveTo>
                        <a:pt x="33991" y="39940"/>
                      </a:moveTo>
                      <a:cubicBezTo>
                        <a:pt x="31442" y="40789"/>
                        <a:pt x="28043" y="42489"/>
                        <a:pt x="21245" y="42489"/>
                      </a:cubicBezTo>
                      <a:cubicBezTo>
                        <a:pt x="6798" y="42489"/>
                        <a:pt x="0" y="33991"/>
                        <a:pt x="0" y="20395"/>
                      </a:cubicBezTo>
                      <a:cubicBezTo>
                        <a:pt x="0" y="8498"/>
                        <a:pt x="7648" y="0"/>
                        <a:pt x="18695" y="0"/>
                      </a:cubicBezTo>
                      <a:cubicBezTo>
                        <a:pt x="32292" y="0"/>
                        <a:pt x="36541" y="10197"/>
                        <a:pt x="36541" y="22944"/>
                      </a:cubicBezTo>
                      <a:lnTo>
                        <a:pt x="7648" y="22944"/>
                      </a:lnTo>
                      <a:cubicBezTo>
                        <a:pt x="7648" y="30592"/>
                        <a:pt x="13596" y="36541"/>
                        <a:pt x="21245" y="36541"/>
                      </a:cubicBezTo>
                      <a:cubicBezTo>
                        <a:pt x="26343" y="36541"/>
                        <a:pt x="32292" y="33991"/>
                        <a:pt x="33991" y="32292"/>
                      </a:cubicBezTo>
                      <a:lnTo>
                        <a:pt x="33991" y="39940"/>
                      </a:lnTo>
                      <a:close/>
                      <a:moveTo>
                        <a:pt x="28893" y="17845"/>
                      </a:moveTo>
                      <a:cubicBezTo>
                        <a:pt x="28893" y="11897"/>
                        <a:pt x="25493" y="6798"/>
                        <a:pt x="18695" y="6798"/>
                      </a:cubicBezTo>
                      <a:cubicBezTo>
                        <a:pt x="11047" y="6798"/>
                        <a:pt x="8498" y="12747"/>
                        <a:pt x="7648" y="17845"/>
                      </a:cubicBezTo>
                      <a:lnTo>
                        <a:pt x="28893" y="17845"/>
                      </a:lnTo>
                      <a:close/>
                    </a:path>
                  </a:pathLst>
                </a:custGeom>
                <a:solidFill>
                  <a:srgbClr val="FFFFFF"/>
                </a:solidFill>
                <a:ln w="8497"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7CFF1339-987F-4B76-A518-801D8F7905EA}"/>
                    </a:ext>
                  </a:extLst>
                </p:cNvPr>
                <p:cNvSpPr/>
                <p:nvPr/>
              </p:nvSpPr>
              <p:spPr>
                <a:xfrm>
                  <a:off x="4040321" y="2083870"/>
                  <a:ext cx="22944" cy="41639"/>
                </a:xfrm>
                <a:custGeom>
                  <a:avLst/>
                  <a:gdLst>
                    <a:gd name="connsiteX0" fmla="*/ 850 w 22944"/>
                    <a:gd name="connsiteY0" fmla="*/ 850 h 41639"/>
                    <a:gd name="connsiteX1" fmla="*/ 7648 w 22944"/>
                    <a:gd name="connsiteY1" fmla="*/ 850 h 41639"/>
                    <a:gd name="connsiteX2" fmla="*/ 7648 w 22944"/>
                    <a:gd name="connsiteY2" fmla="*/ 6798 h 41639"/>
                    <a:gd name="connsiteX3" fmla="*/ 7648 w 22944"/>
                    <a:gd name="connsiteY3" fmla="*/ 6798 h 41639"/>
                    <a:gd name="connsiteX4" fmla="*/ 17845 w 22944"/>
                    <a:gd name="connsiteY4" fmla="*/ 0 h 41639"/>
                    <a:gd name="connsiteX5" fmla="*/ 22944 w 22944"/>
                    <a:gd name="connsiteY5" fmla="*/ 850 h 41639"/>
                    <a:gd name="connsiteX6" fmla="*/ 22944 w 22944"/>
                    <a:gd name="connsiteY6" fmla="*/ 7648 h 41639"/>
                    <a:gd name="connsiteX7" fmla="*/ 18695 w 22944"/>
                    <a:gd name="connsiteY7" fmla="*/ 6798 h 41639"/>
                    <a:gd name="connsiteX8" fmla="*/ 7648 w 22944"/>
                    <a:gd name="connsiteY8" fmla="*/ 22944 h 41639"/>
                    <a:gd name="connsiteX9" fmla="*/ 7648 w 22944"/>
                    <a:gd name="connsiteY9" fmla="*/ 41639 h 41639"/>
                    <a:gd name="connsiteX10" fmla="*/ 0 w 22944"/>
                    <a:gd name="connsiteY10" fmla="*/ 41639 h 41639"/>
                    <a:gd name="connsiteX11" fmla="*/ 0 w 22944"/>
                    <a:gd name="connsiteY11" fmla="*/ 850 h 4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44" h="41639">
                      <a:moveTo>
                        <a:pt x="850" y="850"/>
                      </a:moveTo>
                      <a:lnTo>
                        <a:pt x="7648" y="850"/>
                      </a:lnTo>
                      <a:lnTo>
                        <a:pt x="7648" y="6798"/>
                      </a:lnTo>
                      <a:lnTo>
                        <a:pt x="7648" y="6798"/>
                      </a:lnTo>
                      <a:cubicBezTo>
                        <a:pt x="9348" y="2549"/>
                        <a:pt x="13596" y="0"/>
                        <a:pt x="17845" y="0"/>
                      </a:cubicBezTo>
                      <a:cubicBezTo>
                        <a:pt x="20395" y="0"/>
                        <a:pt x="21245" y="0"/>
                        <a:pt x="22944" y="850"/>
                      </a:cubicBezTo>
                      <a:lnTo>
                        <a:pt x="22944" y="7648"/>
                      </a:lnTo>
                      <a:cubicBezTo>
                        <a:pt x="21245" y="6798"/>
                        <a:pt x="20395" y="6798"/>
                        <a:pt x="18695" y="6798"/>
                      </a:cubicBezTo>
                      <a:cubicBezTo>
                        <a:pt x="11897" y="6798"/>
                        <a:pt x="7648" y="12747"/>
                        <a:pt x="7648" y="22944"/>
                      </a:cubicBezTo>
                      <a:lnTo>
                        <a:pt x="7648" y="41639"/>
                      </a:lnTo>
                      <a:lnTo>
                        <a:pt x="0" y="41639"/>
                      </a:lnTo>
                      <a:lnTo>
                        <a:pt x="0" y="850"/>
                      </a:lnTo>
                      <a:close/>
                    </a:path>
                  </a:pathLst>
                </a:custGeom>
                <a:solidFill>
                  <a:srgbClr val="FFFFFF"/>
                </a:solidFill>
                <a:ln w="8497"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CC5B8E3F-AC4A-44A4-8419-082308A35384}"/>
                    </a:ext>
                  </a:extLst>
                </p:cNvPr>
                <p:cNvSpPr/>
                <p:nvPr/>
              </p:nvSpPr>
              <p:spPr>
                <a:xfrm>
                  <a:off x="4069214" y="2083020"/>
                  <a:ext cx="36540" cy="42488"/>
                </a:xfrm>
                <a:custGeom>
                  <a:avLst/>
                  <a:gdLst>
                    <a:gd name="connsiteX0" fmla="*/ 33991 w 36540"/>
                    <a:gd name="connsiteY0" fmla="*/ 39940 h 42488"/>
                    <a:gd name="connsiteX1" fmla="*/ 21245 w 36540"/>
                    <a:gd name="connsiteY1" fmla="*/ 42489 h 42488"/>
                    <a:gd name="connsiteX2" fmla="*/ 0 w 36540"/>
                    <a:gd name="connsiteY2" fmla="*/ 20395 h 42488"/>
                    <a:gd name="connsiteX3" fmla="*/ 18695 w 36540"/>
                    <a:gd name="connsiteY3" fmla="*/ 0 h 42488"/>
                    <a:gd name="connsiteX4" fmla="*/ 36541 w 36540"/>
                    <a:gd name="connsiteY4" fmla="*/ 22944 h 42488"/>
                    <a:gd name="connsiteX5" fmla="*/ 7648 w 36540"/>
                    <a:gd name="connsiteY5" fmla="*/ 22944 h 42488"/>
                    <a:gd name="connsiteX6" fmla="*/ 21245 w 36540"/>
                    <a:gd name="connsiteY6" fmla="*/ 36541 h 42488"/>
                    <a:gd name="connsiteX7" fmla="*/ 33991 w 36540"/>
                    <a:gd name="connsiteY7" fmla="*/ 32292 h 42488"/>
                    <a:gd name="connsiteX8" fmla="*/ 33991 w 36540"/>
                    <a:gd name="connsiteY8" fmla="*/ 39940 h 42488"/>
                    <a:gd name="connsiteX9" fmla="*/ 28893 w 36540"/>
                    <a:gd name="connsiteY9" fmla="*/ 17845 h 42488"/>
                    <a:gd name="connsiteX10" fmla="*/ 18695 w 36540"/>
                    <a:gd name="connsiteY10" fmla="*/ 6798 h 42488"/>
                    <a:gd name="connsiteX11" fmla="*/ 7648 w 36540"/>
                    <a:gd name="connsiteY11" fmla="*/ 17845 h 42488"/>
                    <a:gd name="connsiteX12" fmla="*/ 28893 w 36540"/>
                    <a:gd name="connsiteY12" fmla="*/ 1784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40" h="42488">
                      <a:moveTo>
                        <a:pt x="33991" y="39940"/>
                      </a:moveTo>
                      <a:cubicBezTo>
                        <a:pt x="31442" y="40789"/>
                        <a:pt x="28043" y="42489"/>
                        <a:pt x="21245" y="42489"/>
                      </a:cubicBezTo>
                      <a:cubicBezTo>
                        <a:pt x="6798" y="42489"/>
                        <a:pt x="0" y="33991"/>
                        <a:pt x="0" y="20395"/>
                      </a:cubicBezTo>
                      <a:cubicBezTo>
                        <a:pt x="0" y="8498"/>
                        <a:pt x="7648" y="0"/>
                        <a:pt x="18695" y="0"/>
                      </a:cubicBezTo>
                      <a:cubicBezTo>
                        <a:pt x="32292" y="0"/>
                        <a:pt x="36541" y="10197"/>
                        <a:pt x="36541" y="22944"/>
                      </a:cubicBezTo>
                      <a:lnTo>
                        <a:pt x="7648" y="22944"/>
                      </a:lnTo>
                      <a:cubicBezTo>
                        <a:pt x="7648" y="30592"/>
                        <a:pt x="13596" y="36541"/>
                        <a:pt x="21245" y="36541"/>
                      </a:cubicBezTo>
                      <a:cubicBezTo>
                        <a:pt x="26343" y="36541"/>
                        <a:pt x="32292" y="33991"/>
                        <a:pt x="33991" y="32292"/>
                      </a:cubicBezTo>
                      <a:lnTo>
                        <a:pt x="33991" y="39940"/>
                      </a:lnTo>
                      <a:close/>
                      <a:moveTo>
                        <a:pt x="28893" y="17845"/>
                      </a:moveTo>
                      <a:cubicBezTo>
                        <a:pt x="28893" y="11897"/>
                        <a:pt x="25493" y="6798"/>
                        <a:pt x="18695" y="6798"/>
                      </a:cubicBezTo>
                      <a:cubicBezTo>
                        <a:pt x="11047" y="6798"/>
                        <a:pt x="8498" y="12747"/>
                        <a:pt x="7648" y="17845"/>
                      </a:cubicBezTo>
                      <a:lnTo>
                        <a:pt x="28893" y="17845"/>
                      </a:lnTo>
                      <a:close/>
                    </a:path>
                  </a:pathLst>
                </a:custGeom>
                <a:solidFill>
                  <a:srgbClr val="FFFFFF"/>
                </a:solidFill>
                <a:ln w="8497"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C4831DBE-E178-40A5-B8A2-63948BFCCC80}"/>
                    </a:ext>
                  </a:extLst>
                </p:cNvPr>
                <p:cNvSpPr/>
                <p:nvPr/>
              </p:nvSpPr>
              <p:spPr>
                <a:xfrm>
                  <a:off x="4114252" y="2065174"/>
                  <a:ext cx="39089" cy="60334"/>
                </a:xfrm>
                <a:custGeom>
                  <a:avLst/>
                  <a:gdLst>
                    <a:gd name="connsiteX0" fmla="*/ 30592 w 39089"/>
                    <a:gd name="connsiteY0" fmla="*/ 53536 h 60334"/>
                    <a:gd name="connsiteX1" fmla="*/ 30592 w 39089"/>
                    <a:gd name="connsiteY1" fmla="*/ 53536 h 60334"/>
                    <a:gd name="connsiteX2" fmla="*/ 16996 w 39089"/>
                    <a:gd name="connsiteY2" fmla="*/ 60334 h 60334"/>
                    <a:gd name="connsiteX3" fmla="*/ 0 w 39089"/>
                    <a:gd name="connsiteY3" fmla="*/ 38240 h 60334"/>
                    <a:gd name="connsiteX4" fmla="*/ 17845 w 39089"/>
                    <a:gd name="connsiteY4" fmla="*/ 17845 h 60334"/>
                    <a:gd name="connsiteX5" fmla="*/ 31442 w 39089"/>
                    <a:gd name="connsiteY5" fmla="*/ 24644 h 60334"/>
                    <a:gd name="connsiteX6" fmla="*/ 31442 w 39089"/>
                    <a:gd name="connsiteY6" fmla="*/ 24644 h 60334"/>
                    <a:gd name="connsiteX7" fmla="*/ 31442 w 39089"/>
                    <a:gd name="connsiteY7" fmla="*/ 0 h 60334"/>
                    <a:gd name="connsiteX8" fmla="*/ 39090 w 39089"/>
                    <a:gd name="connsiteY8" fmla="*/ 0 h 60334"/>
                    <a:gd name="connsiteX9" fmla="*/ 39090 w 39089"/>
                    <a:gd name="connsiteY9" fmla="*/ 59485 h 60334"/>
                    <a:gd name="connsiteX10" fmla="*/ 32292 w 39089"/>
                    <a:gd name="connsiteY10" fmla="*/ 59485 h 60334"/>
                    <a:gd name="connsiteX11" fmla="*/ 32292 w 39089"/>
                    <a:gd name="connsiteY11" fmla="*/ 53536 h 60334"/>
                    <a:gd name="connsiteX12" fmla="*/ 18695 w 39089"/>
                    <a:gd name="connsiteY12" fmla="*/ 54386 h 60334"/>
                    <a:gd name="connsiteX13" fmla="*/ 30592 w 39089"/>
                    <a:gd name="connsiteY13" fmla="*/ 39090 h 60334"/>
                    <a:gd name="connsiteX14" fmla="*/ 18695 w 39089"/>
                    <a:gd name="connsiteY14" fmla="*/ 23794 h 60334"/>
                    <a:gd name="connsiteX15" fmla="*/ 7648 w 39089"/>
                    <a:gd name="connsiteY15" fmla="*/ 39090 h 60334"/>
                    <a:gd name="connsiteX16" fmla="*/ 18695 w 39089"/>
                    <a:gd name="connsiteY16" fmla="*/ 54386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89" h="60334">
                      <a:moveTo>
                        <a:pt x="30592" y="53536"/>
                      </a:moveTo>
                      <a:lnTo>
                        <a:pt x="30592" y="53536"/>
                      </a:lnTo>
                      <a:cubicBezTo>
                        <a:pt x="28043" y="56935"/>
                        <a:pt x="23794" y="60334"/>
                        <a:pt x="16996" y="60334"/>
                      </a:cubicBezTo>
                      <a:cubicBezTo>
                        <a:pt x="5099" y="60334"/>
                        <a:pt x="0" y="49287"/>
                        <a:pt x="0" y="38240"/>
                      </a:cubicBezTo>
                      <a:cubicBezTo>
                        <a:pt x="0" y="27193"/>
                        <a:pt x="5949" y="17845"/>
                        <a:pt x="17845" y="17845"/>
                      </a:cubicBezTo>
                      <a:cubicBezTo>
                        <a:pt x="24644" y="17845"/>
                        <a:pt x="28893" y="20395"/>
                        <a:pt x="31442" y="24644"/>
                      </a:cubicBezTo>
                      <a:lnTo>
                        <a:pt x="31442" y="24644"/>
                      </a:lnTo>
                      <a:lnTo>
                        <a:pt x="31442" y="0"/>
                      </a:lnTo>
                      <a:lnTo>
                        <a:pt x="39090" y="0"/>
                      </a:lnTo>
                      <a:lnTo>
                        <a:pt x="39090" y="59485"/>
                      </a:lnTo>
                      <a:lnTo>
                        <a:pt x="32292" y="59485"/>
                      </a:lnTo>
                      <a:lnTo>
                        <a:pt x="32292" y="53536"/>
                      </a:lnTo>
                      <a:close/>
                      <a:moveTo>
                        <a:pt x="18695" y="54386"/>
                      </a:moveTo>
                      <a:cubicBezTo>
                        <a:pt x="27193" y="54386"/>
                        <a:pt x="30592" y="45888"/>
                        <a:pt x="30592" y="39090"/>
                      </a:cubicBezTo>
                      <a:cubicBezTo>
                        <a:pt x="30592" y="31442"/>
                        <a:pt x="26343" y="23794"/>
                        <a:pt x="18695" y="23794"/>
                      </a:cubicBezTo>
                      <a:cubicBezTo>
                        <a:pt x="10197" y="23794"/>
                        <a:pt x="7648" y="31442"/>
                        <a:pt x="7648" y="39090"/>
                      </a:cubicBezTo>
                      <a:cubicBezTo>
                        <a:pt x="6798" y="45888"/>
                        <a:pt x="10197" y="54386"/>
                        <a:pt x="18695" y="54386"/>
                      </a:cubicBezTo>
                      <a:close/>
                    </a:path>
                  </a:pathLst>
                </a:custGeom>
                <a:solidFill>
                  <a:srgbClr val="FFFFFF"/>
                </a:solidFill>
                <a:ln w="8497"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F23ECAF1-FA22-42FF-A8C8-9C038C934A2F}"/>
                    </a:ext>
                  </a:extLst>
                </p:cNvPr>
                <p:cNvSpPr/>
                <p:nvPr/>
              </p:nvSpPr>
              <p:spPr>
                <a:xfrm>
                  <a:off x="4186484" y="2065174"/>
                  <a:ext cx="39089" cy="60334"/>
                </a:xfrm>
                <a:custGeom>
                  <a:avLst/>
                  <a:gdLst>
                    <a:gd name="connsiteX0" fmla="*/ 0 w 39089"/>
                    <a:gd name="connsiteY0" fmla="*/ 0 h 60334"/>
                    <a:gd name="connsiteX1" fmla="*/ 7648 w 39089"/>
                    <a:gd name="connsiteY1" fmla="*/ 0 h 60334"/>
                    <a:gd name="connsiteX2" fmla="*/ 7648 w 39089"/>
                    <a:gd name="connsiteY2" fmla="*/ 24644 h 60334"/>
                    <a:gd name="connsiteX3" fmla="*/ 7648 w 39089"/>
                    <a:gd name="connsiteY3" fmla="*/ 24644 h 60334"/>
                    <a:gd name="connsiteX4" fmla="*/ 21245 w 39089"/>
                    <a:gd name="connsiteY4" fmla="*/ 17845 h 60334"/>
                    <a:gd name="connsiteX5" fmla="*/ 39090 w 39089"/>
                    <a:gd name="connsiteY5" fmla="*/ 38240 h 60334"/>
                    <a:gd name="connsiteX6" fmla="*/ 22094 w 39089"/>
                    <a:gd name="connsiteY6" fmla="*/ 60334 h 60334"/>
                    <a:gd name="connsiteX7" fmla="*/ 8498 w 39089"/>
                    <a:gd name="connsiteY7" fmla="*/ 53536 h 60334"/>
                    <a:gd name="connsiteX8" fmla="*/ 8498 w 39089"/>
                    <a:gd name="connsiteY8" fmla="*/ 53536 h 60334"/>
                    <a:gd name="connsiteX9" fmla="*/ 8498 w 39089"/>
                    <a:gd name="connsiteY9" fmla="*/ 59485 h 60334"/>
                    <a:gd name="connsiteX10" fmla="*/ 1700 w 39089"/>
                    <a:gd name="connsiteY10" fmla="*/ 59485 h 60334"/>
                    <a:gd name="connsiteX11" fmla="*/ 1700 w 39089"/>
                    <a:gd name="connsiteY11" fmla="*/ 0 h 60334"/>
                    <a:gd name="connsiteX12" fmla="*/ 19545 w 39089"/>
                    <a:gd name="connsiteY12" fmla="*/ 23794 h 60334"/>
                    <a:gd name="connsiteX13" fmla="*/ 7648 w 39089"/>
                    <a:gd name="connsiteY13" fmla="*/ 39090 h 60334"/>
                    <a:gd name="connsiteX14" fmla="*/ 19545 w 39089"/>
                    <a:gd name="connsiteY14" fmla="*/ 54386 h 60334"/>
                    <a:gd name="connsiteX15" fmla="*/ 30592 w 39089"/>
                    <a:gd name="connsiteY15" fmla="*/ 39090 h 60334"/>
                    <a:gd name="connsiteX16" fmla="*/ 19545 w 39089"/>
                    <a:gd name="connsiteY16" fmla="*/ 23794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89" h="60334">
                      <a:moveTo>
                        <a:pt x="0" y="0"/>
                      </a:moveTo>
                      <a:lnTo>
                        <a:pt x="7648" y="0"/>
                      </a:lnTo>
                      <a:lnTo>
                        <a:pt x="7648" y="24644"/>
                      </a:lnTo>
                      <a:lnTo>
                        <a:pt x="7648" y="24644"/>
                      </a:lnTo>
                      <a:cubicBezTo>
                        <a:pt x="10197" y="21244"/>
                        <a:pt x="13597" y="17845"/>
                        <a:pt x="21245" y="17845"/>
                      </a:cubicBezTo>
                      <a:cubicBezTo>
                        <a:pt x="33141" y="17845"/>
                        <a:pt x="39090" y="27193"/>
                        <a:pt x="39090" y="38240"/>
                      </a:cubicBezTo>
                      <a:cubicBezTo>
                        <a:pt x="39090" y="49287"/>
                        <a:pt x="33991" y="60334"/>
                        <a:pt x="22094" y="60334"/>
                      </a:cubicBezTo>
                      <a:cubicBezTo>
                        <a:pt x="15296" y="60334"/>
                        <a:pt x="10197" y="56935"/>
                        <a:pt x="8498" y="53536"/>
                      </a:cubicBezTo>
                      <a:lnTo>
                        <a:pt x="8498" y="53536"/>
                      </a:lnTo>
                      <a:lnTo>
                        <a:pt x="8498" y="59485"/>
                      </a:lnTo>
                      <a:lnTo>
                        <a:pt x="1700" y="59485"/>
                      </a:lnTo>
                      <a:lnTo>
                        <a:pt x="1700" y="0"/>
                      </a:lnTo>
                      <a:close/>
                      <a:moveTo>
                        <a:pt x="19545" y="23794"/>
                      </a:moveTo>
                      <a:cubicBezTo>
                        <a:pt x="11047" y="23794"/>
                        <a:pt x="7648" y="31442"/>
                        <a:pt x="7648" y="39090"/>
                      </a:cubicBezTo>
                      <a:cubicBezTo>
                        <a:pt x="7648" y="45888"/>
                        <a:pt x="11047" y="54386"/>
                        <a:pt x="19545" y="54386"/>
                      </a:cubicBezTo>
                      <a:cubicBezTo>
                        <a:pt x="27193" y="54386"/>
                        <a:pt x="30592" y="45038"/>
                        <a:pt x="30592" y="39090"/>
                      </a:cubicBezTo>
                      <a:cubicBezTo>
                        <a:pt x="30592" y="32292"/>
                        <a:pt x="28043" y="23794"/>
                        <a:pt x="19545" y="23794"/>
                      </a:cubicBezTo>
                      <a:close/>
                    </a:path>
                  </a:pathLst>
                </a:custGeom>
                <a:solidFill>
                  <a:srgbClr val="FFFFFF"/>
                </a:solidFill>
                <a:ln w="8497"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60D0B91F-BA06-49F7-A8F3-1129024FE244}"/>
                    </a:ext>
                  </a:extLst>
                </p:cNvPr>
                <p:cNvSpPr/>
                <p:nvPr/>
              </p:nvSpPr>
              <p:spPr>
                <a:xfrm>
                  <a:off x="4228973" y="2084719"/>
                  <a:ext cx="38240" cy="58634"/>
                </a:xfrm>
                <a:custGeom>
                  <a:avLst/>
                  <a:gdLst>
                    <a:gd name="connsiteX0" fmla="*/ 3399 w 38240"/>
                    <a:gd name="connsiteY0" fmla="*/ 50987 h 58634"/>
                    <a:gd name="connsiteX1" fmla="*/ 6798 w 38240"/>
                    <a:gd name="connsiteY1" fmla="*/ 51837 h 58634"/>
                    <a:gd name="connsiteX2" fmla="*/ 15296 w 38240"/>
                    <a:gd name="connsiteY2" fmla="*/ 41639 h 58634"/>
                    <a:gd name="connsiteX3" fmla="*/ 13597 w 38240"/>
                    <a:gd name="connsiteY3" fmla="*/ 37390 h 58634"/>
                    <a:gd name="connsiteX4" fmla="*/ 0 w 38240"/>
                    <a:gd name="connsiteY4" fmla="*/ 0 h 58634"/>
                    <a:gd name="connsiteX5" fmla="*/ 8498 w 38240"/>
                    <a:gd name="connsiteY5" fmla="*/ 0 h 58634"/>
                    <a:gd name="connsiteX6" fmla="*/ 19545 w 38240"/>
                    <a:gd name="connsiteY6" fmla="*/ 33141 h 58634"/>
                    <a:gd name="connsiteX7" fmla="*/ 19545 w 38240"/>
                    <a:gd name="connsiteY7" fmla="*/ 33141 h 58634"/>
                    <a:gd name="connsiteX8" fmla="*/ 30592 w 38240"/>
                    <a:gd name="connsiteY8" fmla="*/ 0 h 58634"/>
                    <a:gd name="connsiteX9" fmla="*/ 38240 w 38240"/>
                    <a:gd name="connsiteY9" fmla="*/ 0 h 58634"/>
                    <a:gd name="connsiteX10" fmla="*/ 22944 w 38240"/>
                    <a:gd name="connsiteY10" fmla="*/ 41639 h 58634"/>
                    <a:gd name="connsiteX11" fmla="*/ 7648 w 38240"/>
                    <a:gd name="connsiteY11" fmla="*/ 58635 h 58634"/>
                    <a:gd name="connsiteX12" fmla="*/ 2549 w 38240"/>
                    <a:gd name="connsiteY12" fmla="*/ 57785 h 58634"/>
                    <a:gd name="connsiteX13" fmla="*/ 3399 w 38240"/>
                    <a:gd name="connsiteY13" fmla="*/ 50987 h 5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40" h="58634">
                      <a:moveTo>
                        <a:pt x="3399" y="50987"/>
                      </a:moveTo>
                      <a:cubicBezTo>
                        <a:pt x="4249" y="50987"/>
                        <a:pt x="5949" y="51837"/>
                        <a:pt x="6798" y="51837"/>
                      </a:cubicBezTo>
                      <a:cubicBezTo>
                        <a:pt x="13597" y="51837"/>
                        <a:pt x="15296" y="42489"/>
                        <a:pt x="15296" y="41639"/>
                      </a:cubicBezTo>
                      <a:cubicBezTo>
                        <a:pt x="15296" y="40789"/>
                        <a:pt x="14446" y="39090"/>
                        <a:pt x="13597" y="37390"/>
                      </a:cubicBezTo>
                      <a:lnTo>
                        <a:pt x="0" y="0"/>
                      </a:lnTo>
                      <a:lnTo>
                        <a:pt x="8498" y="0"/>
                      </a:lnTo>
                      <a:lnTo>
                        <a:pt x="19545" y="33141"/>
                      </a:lnTo>
                      <a:lnTo>
                        <a:pt x="19545" y="33141"/>
                      </a:lnTo>
                      <a:lnTo>
                        <a:pt x="30592" y="0"/>
                      </a:lnTo>
                      <a:lnTo>
                        <a:pt x="38240" y="0"/>
                      </a:lnTo>
                      <a:lnTo>
                        <a:pt x="22944" y="41639"/>
                      </a:lnTo>
                      <a:cubicBezTo>
                        <a:pt x="20395" y="49287"/>
                        <a:pt x="16996" y="58635"/>
                        <a:pt x="7648" y="58635"/>
                      </a:cubicBezTo>
                      <a:cubicBezTo>
                        <a:pt x="5099" y="58635"/>
                        <a:pt x="4249" y="58635"/>
                        <a:pt x="2549" y="57785"/>
                      </a:cubicBezTo>
                      <a:lnTo>
                        <a:pt x="3399" y="50987"/>
                      </a:lnTo>
                      <a:close/>
                    </a:path>
                  </a:pathLst>
                </a:custGeom>
                <a:solidFill>
                  <a:srgbClr val="FFFFFF"/>
                </a:solidFill>
                <a:ln w="8497" cap="flat">
                  <a:noFill/>
                  <a:prstDash val="solid"/>
                  <a:miter/>
                </a:ln>
              </p:spPr>
              <p:txBody>
                <a:bodyPr rtlCol="0" anchor="ctr"/>
                <a:lstStyle/>
                <a:p>
                  <a:endParaRPr lang="de-DE"/>
                </a:p>
              </p:txBody>
            </p:sp>
          </p:grpSp>
          <p:grpSp>
            <p:nvGrpSpPr>
              <p:cNvPr id="26" name="Grafik 11">
                <a:extLst>
                  <a:ext uri="{FF2B5EF4-FFF2-40B4-BE49-F238E27FC236}">
                    <a16:creationId xmlns:a16="http://schemas.microsoft.com/office/drawing/2014/main" id="{E8C8D668-7911-4E74-8FC6-D33CBC3D1FE3}"/>
                  </a:ext>
                </a:extLst>
              </p:cNvPr>
              <p:cNvGrpSpPr/>
              <p:nvPr/>
            </p:nvGrpSpPr>
            <p:grpSpPr>
              <a:xfrm>
                <a:off x="4318831" y="1997551"/>
                <a:ext cx="244322" cy="212576"/>
                <a:chOff x="4318831" y="1997551"/>
                <a:chExt cx="244322" cy="212576"/>
              </a:xfrm>
            </p:grpSpPr>
            <p:sp>
              <p:nvSpPr>
                <p:cNvPr id="27" name="Freihandform: Form 26">
                  <a:extLst>
                    <a:ext uri="{FF2B5EF4-FFF2-40B4-BE49-F238E27FC236}">
                      <a16:creationId xmlns:a16="http://schemas.microsoft.com/office/drawing/2014/main" id="{58151B55-1C3D-482B-9B1A-E6A3E21DEECD}"/>
                    </a:ext>
                  </a:extLst>
                </p:cNvPr>
                <p:cNvSpPr/>
                <p:nvPr/>
              </p:nvSpPr>
              <p:spPr>
                <a:xfrm>
                  <a:off x="4318831" y="1997551"/>
                  <a:ext cx="244322" cy="212576"/>
                </a:xfrm>
                <a:custGeom>
                  <a:avLst/>
                  <a:gdLst>
                    <a:gd name="connsiteX0" fmla="*/ 179522 w 244322"/>
                    <a:gd name="connsiteY0" fmla="*/ 206987 h 212576"/>
                    <a:gd name="connsiteX1" fmla="*/ 229659 w 244322"/>
                    <a:gd name="connsiteY1" fmla="*/ 71872 h 212576"/>
                    <a:gd name="connsiteX2" fmla="*/ 64801 w 244322"/>
                    <a:gd name="connsiteY2" fmla="*/ 5589 h 212576"/>
                    <a:gd name="connsiteX3" fmla="*/ 14664 w 244322"/>
                    <a:gd name="connsiteY3" fmla="*/ 140704 h 212576"/>
                    <a:gd name="connsiteX4" fmla="*/ 179522 w 244322"/>
                    <a:gd name="connsiteY4" fmla="*/ 206987 h 21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22" h="212576">
                      <a:moveTo>
                        <a:pt x="179522" y="206987"/>
                      </a:moveTo>
                      <a:cubicBezTo>
                        <a:pt x="239006" y="188292"/>
                        <a:pt x="261950" y="127957"/>
                        <a:pt x="229659" y="71872"/>
                      </a:cubicBezTo>
                      <a:cubicBezTo>
                        <a:pt x="198217" y="16636"/>
                        <a:pt x="124286" y="-13106"/>
                        <a:pt x="64801" y="5589"/>
                      </a:cubicBezTo>
                      <a:cubicBezTo>
                        <a:pt x="5316" y="24284"/>
                        <a:pt x="-17628" y="84619"/>
                        <a:pt x="14664" y="140704"/>
                      </a:cubicBezTo>
                      <a:cubicBezTo>
                        <a:pt x="46106" y="195940"/>
                        <a:pt x="120037" y="225682"/>
                        <a:pt x="179522" y="206987"/>
                      </a:cubicBezTo>
                      <a:close/>
                    </a:path>
                  </a:pathLst>
                </a:custGeom>
                <a:solidFill>
                  <a:srgbClr val="FFFFFF"/>
                </a:solidFill>
                <a:ln w="8497"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E83D6CF-9DF7-4A00-921C-F3DE5865C648}"/>
                    </a:ext>
                  </a:extLst>
                </p:cNvPr>
                <p:cNvSpPr/>
                <p:nvPr/>
              </p:nvSpPr>
              <p:spPr>
                <a:xfrm>
                  <a:off x="4318831" y="1997551"/>
                  <a:ext cx="244322" cy="212576"/>
                </a:xfrm>
                <a:custGeom>
                  <a:avLst/>
                  <a:gdLst>
                    <a:gd name="connsiteX0" fmla="*/ 179522 w 244322"/>
                    <a:gd name="connsiteY0" fmla="*/ 206987 h 212576"/>
                    <a:gd name="connsiteX1" fmla="*/ 229659 w 244322"/>
                    <a:gd name="connsiteY1" fmla="*/ 71872 h 212576"/>
                    <a:gd name="connsiteX2" fmla="*/ 64801 w 244322"/>
                    <a:gd name="connsiteY2" fmla="*/ 5589 h 212576"/>
                    <a:gd name="connsiteX3" fmla="*/ 14664 w 244322"/>
                    <a:gd name="connsiteY3" fmla="*/ 140704 h 212576"/>
                    <a:gd name="connsiteX4" fmla="*/ 179522 w 244322"/>
                    <a:gd name="connsiteY4" fmla="*/ 206987 h 21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22" h="212576">
                      <a:moveTo>
                        <a:pt x="179522" y="206987"/>
                      </a:moveTo>
                      <a:cubicBezTo>
                        <a:pt x="239006" y="188292"/>
                        <a:pt x="261950" y="127957"/>
                        <a:pt x="229659" y="71872"/>
                      </a:cubicBezTo>
                      <a:cubicBezTo>
                        <a:pt x="198217" y="16636"/>
                        <a:pt x="124286" y="-13106"/>
                        <a:pt x="64801" y="5589"/>
                      </a:cubicBezTo>
                      <a:cubicBezTo>
                        <a:pt x="5316" y="24284"/>
                        <a:pt x="-17628" y="84619"/>
                        <a:pt x="14664" y="140704"/>
                      </a:cubicBezTo>
                      <a:cubicBezTo>
                        <a:pt x="46106" y="195940"/>
                        <a:pt x="120037" y="225682"/>
                        <a:pt x="179522" y="206987"/>
                      </a:cubicBezTo>
                      <a:close/>
                    </a:path>
                  </a:pathLst>
                </a:custGeom>
                <a:solidFill>
                  <a:srgbClr val="FFFFFF"/>
                </a:solidFill>
                <a:ln w="8497"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066AC781-8638-41FF-A676-F0DADD39A60B}"/>
                    </a:ext>
                  </a:extLst>
                </p:cNvPr>
                <p:cNvSpPr/>
                <p:nvPr/>
              </p:nvSpPr>
              <p:spPr>
                <a:xfrm>
                  <a:off x="4323402" y="2003888"/>
                  <a:ext cx="231684" cy="199864"/>
                </a:xfrm>
                <a:custGeom>
                  <a:avLst/>
                  <a:gdLst>
                    <a:gd name="connsiteX0" fmla="*/ 218290 w 231684"/>
                    <a:gd name="connsiteY0" fmla="*/ 68085 h 199864"/>
                    <a:gd name="connsiteX1" fmla="*/ 209792 w 231684"/>
                    <a:gd name="connsiteY1" fmla="*/ 54488 h 199864"/>
                    <a:gd name="connsiteX2" fmla="*/ 203844 w 231684"/>
                    <a:gd name="connsiteY2" fmla="*/ 73184 h 199864"/>
                    <a:gd name="connsiteX3" fmla="*/ 203844 w 231684"/>
                    <a:gd name="connsiteY3" fmla="*/ 74033 h 199864"/>
                    <a:gd name="connsiteX4" fmla="*/ 203844 w 231684"/>
                    <a:gd name="connsiteY4" fmla="*/ 74033 h 199864"/>
                    <a:gd name="connsiteX5" fmla="*/ 202994 w 231684"/>
                    <a:gd name="connsiteY5" fmla="*/ 74033 h 199864"/>
                    <a:gd name="connsiteX6" fmla="*/ 202144 w 231684"/>
                    <a:gd name="connsiteY6" fmla="*/ 74033 h 199864"/>
                    <a:gd name="connsiteX7" fmla="*/ 185149 w 231684"/>
                    <a:gd name="connsiteY7" fmla="*/ 74033 h 199864"/>
                    <a:gd name="connsiteX8" fmla="*/ 185149 w 231684"/>
                    <a:gd name="connsiteY8" fmla="*/ 74033 h 199864"/>
                    <a:gd name="connsiteX9" fmla="*/ 177501 w 231684"/>
                    <a:gd name="connsiteY9" fmla="*/ 80831 h 199864"/>
                    <a:gd name="connsiteX10" fmla="*/ 179200 w 231684"/>
                    <a:gd name="connsiteY10" fmla="*/ 85080 h 199864"/>
                    <a:gd name="connsiteX11" fmla="*/ 180050 w 231684"/>
                    <a:gd name="connsiteY11" fmla="*/ 86780 h 199864"/>
                    <a:gd name="connsiteX12" fmla="*/ 192797 w 231684"/>
                    <a:gd name="connsiteY12" fmla="*/ 102926 h 199864"/>
                    <a:gd name="connsiteX13" fmla="*/ 192797 w 231684"/>
                    <a:gd name="connsiteY13" fmla="*/ 103776 h 199864"/>
                    <a:gd name="connsiteX14" fmla="*/ 192797 w 231684"/>
                    <a:gd name="connsiteY14" fmla="*/ 103776 h 199864"/>
                    <a:gd name="connsiteX15" fmla="*/ 195346 w 231684"/>
                    <a:gd name="connsiteY15" fmla="*/ 120771 h 199864"/>
                    <a:gd name="connsiteX16" fmla="*/ 182599 w 231684"/>
                    <a:gd name="connsiteY16" fmla="*/ 137767 h 199864"/>
                    <a:gd name="connsiteX17" fmla="*/ 161355 w 231684"/>
                    <a:gd name="connsiteY17" fmla="*/ 144565 h 199864"/>
                    <a:gd name="connsiteX18" fmla="*/ 135012 w 231684"/>
                    <a:gd name="connsiteY18" fmla="*/ 144565 h 199864"/>
                    <a:gd name="connsiteX19" fmla="*/ 133312 w 231684"/>
                    <a:gd name="connsiteY19" fmla="*/ 144565 h 199864"/>
                    <a:gd name="connsiteX20" fmla="*/ 132462 w 231684"/>
                    <a:gd name="connsiteY20" fmla="*/ 144565 h 199864"/>
                    <a:gd name="connsiteX21" fmla="*/ 132462 w 231684"/>
                    <a:gd name="connsiteY21" fmla="*/ 143715 h 199864"/>
                    <a:gd name="connsiteX22" fmla="*/ 132462 w 231684"/>
                    <a:gd name="connsiteY22" fmla="*/ 142016 h 199864"/>
                    <a:gd name="connsiteX23" fmla="*/ 138411 w 231684"/>
                    <a:gd name="connsiteY23" fmla="*/ 123320 h 199864"/>
                    <a:gd name="connsiteX24" fmla="*/ 138411 w 231684"/>
                    <a:gd name="connsiteY24" fmla="*/ 122471 h 199864"/>
                    <a:gd name="connsiteX25" fmla="*/ 138411 w 231684"/>
                    <a:gd name="connsiteY25" fmla="*/ 122471 h 199864"/>
                    <a:gd name="connsiteX26" fmla="*/ 139260 w 231684"/>
                    <a:gd name="connsiteY26" fmla="*/ 122471 h 199864"/>
                    <a:gd name="connsiteX27" fmla="*/ 140110 w 231684"/>
                    <a:gd name="connsiteY27" fmla="*/ 122471 h 199864"/>
                    <a:gd name="connsiteX28" fmla="*/ 151157 w 231684"/>
                    <a:gd name="connsiteY28" fmla="*/ 122471 h 199864"/>
                    <a:gd name="connsiteX29" fmla="*/ 157956 w 231684"/>
                    <a:gd name="connsiteY29" fmla="*/ 122471 h 199864"/>
                    <a:gd name="connsiteX30" fmla="*/ 157956 w 231684"/>
                    <a:gd name="connsiteY30" fmla="*/ 122471 h 199864"/>
                    <a:gd name="connsiteX31" fmla="*/ 165604 w 231684"/>
                    <a:gd name="connsiteY31" fmla="*/ 115673 h 199864"/>
                    <a:gd name="connsiteX32" fmla="*/ 163904 w 231684"/>
                    <a:gd name="connsiteY32" fmla="*/ 111424 h 199864"/>
                    <a:gd name="connsiteX33" fmla="*/ 163054 w 231684"/>
                    <a:gd name="connsiteY33" fmla="*/ 110574 h 199864"/>
                    <a:gd name="connsiteX34" fmla="*/ 149458 w 231684"/>
                    <a:gd name="connsiteY34" fmla="*/ 93578 h 199864"/>
                    <a:gd name="connsiteX35" fmla="*/ 148608 w 231684"/>
                    <a:gd name="connsiteY35" fmla="*/ 92728 h 199864"/>
                    <a:gd name="connsiteX36" fmla="*/ 148608 w 231684"/>
                    <a:gd name="connsiteY36" fmla="*/ 92728 h 199864"/>
                    <a:gd name="connsiteX37" fmla="*/ 146059 w 231684"/>
                    <a:gd name="connsiteY37" fmla="*/ 75733 h 199864"/>
                    <a:gd name="connsiteX38" fmla="*/ 158805 w 231684"/>
                    <a:gd name="connsiteY38" fmla="*/ 58737 h 199864"/>
                    <a:gd name="connsiteX39" fmla="*/ 180050 w 231684"/>
                    <a:gd name="connsiteY39" fmla="*/ 51939 h 199864"/>
                    <a:gd name="connsiteX40" fmla="*/ 205543 w 231684"/>
                    <a:gd name="connsiteY40" fmla="*/ 51939 h 199864"/>
                    <a:gd name="connsiteX41" fmla="*/ 90823 w 231684"/>
                    <a:gd name="connsiteY41" fmla="*/ 102 h 199864"/>
                    <a:gd name="connsiteX42" fmla="*/ 84025 w 231684"/>
                    <a:gd name="connsiteY42" fmla="*/ 22197 h 199864"/>
                    <a:gd name="connsiteX43" fmla="*/ 84025 w 231684"/>
                    <a:gd name="connsiteY43" fmla="*/ 23046 h 199864"/>
                    <a:gd name="connsiteX44" fmla="*/ 84025 w 231684"/>
                    <a:gd name="connsiteY44" fmla="*/ 23896 h 199864"/>
                    <a:gd name="connsiteX45" fmla="*/ 83175 w 231684"/>
                    <a:gd name="connsiteY45" fmla="*/ 23896 h 199864"/>
                    <a:gd name="connsiteX46" fmla="*/ 82325 w 231684"/>
                    <a:gd name="connsiteY46" fmla="*/ 23896 h 199864"/>
                    <a:gd name="connsiteX47" fmla="*/ 59381 w 231684"/>
                    <a:gd name="connsiteY47" fmla="*/ 23896 h 199864"/>
                    <a:gd name="connsiteX48" fmla="*/ 55132 w 231684"/>
                    <a:gd name="connsiteY48" fmla="*/ 23896 h 199864"/>
                    <a:gd name="connsiteX49" fmla="*/ 54282 w 231684"/>
                    <a:gd name="connsiteY49" fmla="*/ 23896 h 199864"/>
                    <a:gd name="connsiteX50" fmla="*/ 54282 w 231684"/>
                    <a:gd name="connsiteY50" fmla="*/ 23046 h 199864"/>
                    <a:gd name="connsiteX51" fmla="*/ 54282 w 231684"/>
                    <a:gd name="connsiteY51" fmla="*/ 21347 h 199864"/>
                    <a:gd name="connsiteX52" fmla="*/ 59381 w 231684"/>
                    <a:gd name="connsiteY52" fmla="*/ 6051 h 199864"/>
                    <a:gd name="connsiteX53" fmla="*/ 13493 w 231684"/>
                    <a:gd name="connsiteY53" fmla="*/ 131818 h 199864"/>
                    <a:gd name="connsiteX54" fmla="*/ 18592 w 231684"/>
                    <a:gd name="connsiteY54" fmla="*/ 139466 h 199864"/>
                    <a:gd name="connsiteX55" fmla="*/ 44935 w 231684"/>
                    <a:gd name="connsiteY55" fmla="*/ 52789 h 199864"/>
                    <a:gd name="connsiteX56" fmla="*/ 44935 w 231684"/>
                    <a:gd name="connsiteY56" fmla="*/ 51939 h 199864"/>
                    <a:gd name="connsiteX57" fmla="*/ 44935 w 231684"/>
                    <a:gd name="connsiteY57" fmla="*/ 51939 h 199864"/>
                    <a:gd name="connsiteX58" fmla="*/ 45785 w 231684"/>
                    <a:gd name="connsiteY58" fmla="*/ 51939 h 199864"/>
                    <a:gd name="connsiteX59" fmla="*/ 49184 w 231684"/>
                    <a:gd name="connsiteY59" fmla="*/ 51939 h 199864"/>
                    <a:gd name="connsiteX60" fmla="*/ 72128 w 231684"/>
                    <a:gd name="connsiteY60" fmla="*/ 51939 h 199864"/>
                    <a:gd name="connsiteX61" fmla="*/ 73827 w 231684"/>
                    <a:gd name="connsiteY61" fmla="*/ 51939 h 199864"/>
                    <a:gd name="connsiteX62" fmla="*/ 74677 w 231684"/>
                    <a:gd name="connsiteY62" fmla="*/ 51939 h 199864"/>
                    <a:gd name="connsiteX63" fmla="*/ 74677 w 231684"/>
                    <a:gd name="connsiteY63" fmla="*/ 52789 h 199864"/>
                    <a:gd name="connsiteX64" fmla="*/ 74677 w 231684"/>
                    <a:gd name="connsiteY64" fmla="*/ 54488 h 199864"/>
                    <a:gd name="connsiteX65" fmla="*/ 48334 w 231684"/>
                    <a:gd name="connsiteY65" fmla="*/ 142016 h 199864"/>
                    <a:gd name="connsiteX66" fmla="*/ 48334 w 231684"/>
                    <a:gd name="connsiteY66" fmla="*/ 142865 h 199864"/>
                    <a:gd name="connsiteX67" fmla="*/ 48334 w 231684"/>
                    <a:gd name="connsiteY67" fmla="*/ 142865 h 199864"/>
                    <a:gd name="connsiteX68" fmla="*/ 47484 w 231684"/>
                    <a:gd name="connsiteY68" fmla="*/ 142865 h 199864"/>
                    <a:gd name="connsiteX69" fmla="*/ 46634 w 231684"/>
                    <a:gd name="connsiteY69" fmla="*/ 142865 h 199864"/>
                    <a:gd name="connsiteX70" fmla="*/ 23690 w 231684"/>
                    <a:gd name="connsiteY70" fmla="*/ 142865 h 199864"/>
                    <a:gd name="connsiteX71" fmla="*/ 21141 w 231684"/>
                    <a:gd name="connsiteY71" fmla="*/ 142865 h 199864"/>
                    <a:gd name="connsiteX72" fmla="*/ 169003 w 231684"/>
                    <a:gd name="connsiteY72" fmla="*/ 194702 h 199864"/>
                    <a:gd name="connsiteX73" fmla="*/ 218290 w 231684"/>
                    <a:gd name="connsiteY73" fmla="*/ 68085 h 199864"/>
                    <a:gd name="connsiteX74" fmla="*/ 130763 w 231684"/>
                    <a:gd name="connsiteY74" fmla="*/ 119072 h 199864"/>
                    <a:gd name="connsiteX75" fmla="*/ 118016 w 231684"/>
                    <a:gd name="connsiteY75" fmla="*/ 136067 h 199864"/>
                    <a:gd name="connsiteX76" fmla="*/ 97621 w 231684"/>
                    <a:gd name="connsiteY76" fmla="*/ 142865 h 199864"/>
                    <a:gd name="connsiteX77" fmla="*/ 71278 w 231684"/>
                    <a:gd name="connsiteY77" fmla="*/ 142865 h 199864"/>
                    <a:gd name="connsiteX78" fmla="*/ 69578 w 231684"/>
                    <a:gd name="connsiteY78" fmla="*/ 142865 h 199864"/>
                    <a:gd name="connsiteX79" fmla="*/ 68729 w 231684"/>
                    <a:gd name="connsiteY79" fmla="*/ 142865 h 199864"/>
                    <a:gd name="connsiteX80" fmla="*/ 68729 w 231684"/>
                    <a:gd name="connsiteY80" fmla="*/ 142016 h 199864"/>
                    <a:gd name="connsiteX81" fmla="*/ 68729 w 231684"/>
                    <a:gd name="connsiteY81" fmla="*/ 140316 h 199864"/>
                    <a:gd name="connsiteX82" fmla="*/ 74677 w 231684"/>
                    <a:gd name="connsiteY82" fmla="*/ 121621 h 199864"/>
                    <a:gd name="connsiteX83" fmla="*/ 74677 w 231684"/>
                    <a:gd name="connsiteY83" fmla="*/ 120771 h 199864"/>
                    <a:gd name="connsiteX84" fmla="*/ 74677 w 231684"/>
                    <a:gd name="connsiteY84" fmla="*/ 120771 h 199864"/>
                    <a:gd name="connsiteX85" fmla="*/ 75527 w 231684"/>
                    <a:gd name="connsiteY85" fmla="*/ 120771 h 199864"/>
                    <a:gd name="connsiteX86" fmla="*/ 76377 w 231684"/>
                    <a:gd name="connsiteY86" fmla="*/ 120771 h 199864"/>
                    <a:gd name="connsiteX87" fmla="*/ 87424 w 231684"/>
                    <a:gd name="connsiteY87" fmla="*/ 120771 h 199864"/>
                    <a:gd name="connsiteX88" fmla="*/ 94222 w 231684"/>
                    <a:gd name="connsiteY88" fmla="*/ 120771 h 199864"/>
                    <a:gd name="connsiteX89" fmla="*/ 94222 w 231684"/>
                    <a:gd name="connsiteY89" fmla="*/ 120771 h 199864"/>
                    <a:gd name="connsiteX90" fmla="*/ 101870 w 231684"/>
                    <a:gd name="connsiteY90" fmla="*/ 113973 h 199864"/>
                    <a:gd name="connsiteX91" fmla="*/ 100171 w 231684"/>
                    <a:gd name="connsiteY91" fmla="*/ 109724 h 199864"/>
                    <a:gd name="connsiteX92" fmla="*/ 99321 w 231684"/>
                    <a:gd name="connsiteY92" fmla="*/ 108874 h 199864"/>
                    <a:gd name="connsiteX93" fmla="*/ 85724 w 231684"/>
                    <a:gd name="connsiteY93" fmla="*/ 91879 h 199864"/>
                    <a:gd name="connsiteX94" fmla="*/ 84875 w 231684"/>
                    <a:gd name="connsiteY94" fmla="*/ 91029 h 199864"/>
                    <a:gd name="connsiteX95" fmla="*/ 84875 w 231684"/>
                    <a:gd name="connsiteY95" fmla="*/ 91029 h 199864"/>
                    <a:gd name="connsiteX96" fmla="*/ 82325 w 231684"/>
                    <a:gd name="connsiteY96" fmla="*/ 74883 h 199864"/>
                    <a:gd name="connsiteX97" fmla="*/ 95072 w 231684"/>
                    <a:gd name="connsiteY97" fmla="*/ 57887 h 199864"/>
                    <a:gd name="connsiteX98" fmla="*/ 115467 w 231684"/>
                    <a:gd name="connsiteY98" fmla="*/ 51089 h 199864"/>
                    <a:gd name="connsiteX99" fmla="*/ 141810 w 231684"/>
                    <a:gd name="connsiteY99" fmla="*/ 51089 h 199864"/>
                    <a:gd name="connsiteX100" fmla="*/ 143509 w 231684"/>
                    <a:gd name="connsiteY100" fmla="*/ 51089 h 199864"/>
                    <a:gd name="connsiteX101" fmla="*/ 144359 w 231684"/>
                    <a:gd name="connsiteY101" fmla="*/ 51089 h 199864"/>
                    <a:gd name="connsiteX102" fmla="*/ 144359 w 231684"/>
                    <a:gd name="connsiteY102" fmla="*/ 51939 h 199864"/>
                    <a:gd name="connsiteX103" fmla="*/ 144359 w 231684"/>
                    <a:gd name="connsiteY103" fmla="*/ 53639 h 199864"/>
                    <a:gd name="connsiteX104" fmla="*/ 138411 w 231684"/>
                    <a:gd name="connsiteY104" fmla="*/ 72334 h 199864"/>
                    <a:gd name="connsiteX105" fmla="*/ 138411 w 231684"/>
                    <a:gd name="connsiteY105" fmla="*/ 73184 h 199864"/>
                    <a:gd name="connsiteX106" fmla="*/ 138411 w 231684"/>
                    <a:gd name="connsiteY106" fmla="*/ 73184 h 199864"/>
                    <a:gd name="connsiteX107" fmla="*/ 137561 w 231684"/>
                    <a:gd name="connsiteY107" fmla="*/ 73184 h 199864"/>
                    <a:gd name="connsiteX108" fmla="*/ 136711 w 231684"/>
                    <a:gd name="connsiteY108" fmla="*/ 73184 h 199864"/>
                    <a:gd name="connsiteX109" fmla="*/ 119715 w 231684"/>
                    <a:gd name="connsiteY109" fmla="*/ 73184 h 199864"/>
                    <a:gd name="connsiteX110" fmla="*/ 119715 w 231684"/>
                    <a:gd name="connsiteY110" fmla="*/ 73184 h 199864"/>
                    <a:gd name="connsiteX111" fmla="*/ 112067 w 231684"/>
                    <a:gd name="connsiteY111" fmla="*/ 79982 h 199864"/>
                    <a:gd name="connsiteX112" fmla="*/ 113767 w 231684"/>
                    <a:gd name="connsiteY112" fmla="*/ 84231 h 199864"/>
                    <a:gd name="connsiteX113" fmla="*/ 114617 w 231684"/>
                    <a:gd name="connsiteY113" fmla="*/ 85930 h 199864"/>
                    <a:gd name="connsiteX114" fmla="*/ 127364 w 231684"/>
                    <a:gd name="connsiteY114" fmla="*/ 102076 h 199864"/>
                    <a:gd name="connsiteX115" fmla="*/ 127364 w 231684"/>
                    <a:gd name="connsiteY115" fmla="*/ 102926 h 199864"/>
                    <a:gd name="connsiteX116" fmla="*/ 127364 w 231684"/>
                    <a:gd name="connsiteY116" fmla="*/ 102926 h 199864"/>
                    <a:gd name="connsiteX117" fmla="*/ 130763 w 231684"/>
                    <a:gd name="connsiteY117" fmla="*/ 119072 h 19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31684" h="199864">
                      <a:moveTo>
                        <a:pt x="218290" y="68085"/>
                      </a:moveTo>
                      <a:cubicBezTo>
                        <a:pt x="215741" y="63836"/>
                        <a:pt x="212342" y="58737"/>
                        <a:pt x="209792" y="54488"/>
                      </a:cubicBezTo>
                      <a:lnTo>
                        <a:pt x="203844" y="73184"/>
                      </a:lnTo>
                      <a:lnTo>
                        <a:pt x="203844" y="74033"/>
                      </a:lnTo>
                      <a:lnTo>
                        <a:pt x="203844" y="74033"/>
                      </a:lnTo>
                      <a:lnTo>
                        <a:pt x="202994" y="74033"/>
                      </a:lnTo>
                      <a:lnTo>
                        <a:pt x="202144" y="74033"/>
                      </a:lnTo>
                      <a:lnTo>
                        <a:pt x="185149" y="74033"/>
                      </a:lnTo>
                      <a:lnTo>
                        <a:pt x="185149" y="74033"/>
                      </a:lnTo>
                      <a:cubicBezTo>
                        <a:pt x="180900" y="74033"/>
                        <a:pt x="177501" y="77432"/>
                        <a:pt x="177501" y="80831"/>
                      </a:cubicBezTo>
                      <a:cubicBezTo>
                        <a:pt x="177501" y="82531"/>
                        <a:pt x="178350" y="83381"/>
                        <a:pt x="179200" y="85080"/>
                      </a:cubicBezTo>
                      <a:lnTo>
                        <a:pt x="180050" y="86780"/>
                      </a:lnTo>
                      <a:cubicBezTo>
                        <a:pt x="180050" y="86780"/>
                        <a:pt x="192797" y="102926"/>
                        <a:pt x="192797" y="102926"/>
                      </a:cubicBezTo>
                      <a:lnTo>
                        <a:pt x="192797" y="103776"/>
                      </a:lnTo>
                      <a:lnTo>
                        <a:pt x="192797" y="103776"/>
                      </a:lnTo>
                      <a:cubicBezTo>
                        <a:pt x="196196" y="108024"/>
                        <a:pt x="197046" y="113973"/>
                        <a:pt x="195346" y="120771"/>
                      </a:cubicBezTo>
                      <a:cubicBezTo>
                        <a:pt x="193646" y="126720"/>
                        <a:pt x="188548" y="132668"/>
                        <a:pt x="182599" y="137767"/>
                      </a:cubicBezTo>
                      <a:cubicBezTo>
                        <a:pt x="176651" y="142016"/>
                        <a:pt x="169003" y="144565"/>
                        <a:pt x="161355" y="144565"/>
                      </a:cubicBezTo>
                      <a:lnTo>
                        <a:pt x="135012" y="144565"/>
                      </a:lnTo>
                      <a:lnTo>
                        <a:pt x="133312" y="144565"/>
                      </a:lnTo>
                      <a:lnTo>
                        <a:pt x="132462" y="144565"/>
                      </a:lnTo>
                      <a:lnTo>
                        <a:pt x="132462" y="143715"/>
                      </a:lnTo>
                      <a:lnTo>
                        <a:pt x="132462" y="142016"/>
                      </a:lnTo>
                      <a:lnTo>
                        <a:pt x="138411" y="123320"/>
                      </a:lnTo>
                      <a:lnTo>
                        <a:pt x="138411" y="122471"/>
                      </a:lnTo>
                      <a:lnTo>
                        <a:pt x="138411" y="122471"/>
                      </a:lnTo>
                      <a:lnTo>
                        <a:pt x="139260" y="122471"/>
                      </a:lnTo>
                      <a:lnTo>
                        <a:pt x="140110" y="122471"/>
                      </a:lnTo>
                      <a:lnTo>
                        <a:pt x="151157" y="122471"/>
                      </a:lnTo>
                      <a:cubicBezTo>
                        <a:pt x="151157" y="122471"/>
                        <a:pt x="157106" y="122471"/>
                        <a:pt x="157956" y="122471"/>
                      </a:cubicBezTo>
                      <a:cubicBezTo>
                        <a:pt x="157956" y="122471"/>
                        <a:pt x="157956" y="122471"/>
                        <a:pt x="157956" y="122471"/>
                      </a:cubicBezTo>
                      <a:cubicBezTo>
                        <a:pt x="162204" y="122471"/>
                        <a:pt x="165604" y="119072"/>
                        <a:pt x="165604" y="115673"/>
                      </a:cubicBezTo>
                      <a:cubicBezTo>
                        <a:pt x="165604" y="113973"/>
                        <a:pt x="164754" y="113123"/>
                        <a:pt x="163904" y="111424"/>
                      </a:cubicBezTo>
                      <a:cubicBezTo>
                        <a:pt x="163904" y="111424"/>
                        <a:pt x="163054" y="110574"/>
                        <a:pt x="163054" y="110574"/>
                      </a:cubicBezTo>
                      <a:lnTo>
                        <a:pt x="149458" y="93578"/>
                      </a:lnTo>
                      <a:lnTo>
                        <a:pt x="148608" y="92728"/>
                      </a:lnTo>
                      <a:lnTo>
                        <a:pt x="148608" y="92728"/>
                      </a:lnTo>
                      <a:cubicBezTo>
                        <a:pt x="145209" y="88480"/>
                        <a:pt x="144359" y="82531"/>
                        <a:pt x="146059" y="75733"/>
                      </a:cubicBezTo>
                      <a:cubicBezTo>
                        <a:pt x="147758" y="69784"/>
                        <a:pt x="152857" y="63836"/>
                        <a:pt x="158805" y="58737"/>
                      </a:cubicBezTo>
                      <a:cubicBezTo>
                        <a:pt x="164754" y="54488"/>
                        <a:pt x="172402" y="51939"/>
                        <a:pt x="180050" y="51939"/>
                      </a:cubicBezTo>
                      <a:lnTo>
                        <a:pt x="205543" y="51939"/>
                      </a:lnTo>
                      <a:cubicBezTo>
                        <a:pt x="178350" y="17948"/>
                        <a:pt x="133312" y="-1597"/>
                        <a:pt x="90823" y="102"/>
                      </a:cubicBezTo>
                      <a:lnTo>
                        <a:pt x="84025" y="22197"/>
                      </a:lnTo>
                      <a:lnTo>
                        <a:pt x="84025" y="23046"/>
                      </a:lnTo>
                      <a:lnTo>
                        <a:pt x="84025" y="23896"/>
                      </a:lnTo>
                      <a:lnTo>
                        <a:pt x="83175" y="23896"/>
                      </a:lnTo>
                      <a:lnTo>
                        <a:pt x="82325" y="23896"/>
                      </a:lnTo>
                      <a:lnTo>
                        <a:pt x="59381" y="23896"/>
                      </a:lnTo>
                      <a:lnTo>
                        <a:pt x="55132" y="23896"/>
                      </a:lnTo>
                      <a:lnTo>
                        <a:pt x="54282" y="23896"/>
                      </a:lnTo>
                      <a:lnTo>
                        <a:pt x="54282" y="23046"/>
                      </a:lnTo>
                      <a:lnTo>
                        <a:pt x="54282" y="21347"/>
                      </a:lnTo>
                      <a:lnTo>
                        <a:pt x="59381" y="6051"/>
                      </a:lnTo>
                      <a:cubicBezTo>
                        <a:pt x="4995" y="24746"/>
                        <a:pt x="-16249" y="80831"/>
                        <a:pt x="13493" y="131818"/>
                      </a:cubicBezTo>
                      <a:cubicBezTo>
                        <a:pt x="15193" y="134368"/>
                        <a:pt x="16892" y="136917"/>
                        <a:pt x="18592" y="139466"/>
                      </a:cubicBezTo>
                      <a:lnTo>
                        <a:pt x="44935" y="52789"/>
                      </a:lnTo>
                      <a:lnTo>
                        <a:pt x="44935" y="51939"/>
                      </a:lnTo>
                      <a:lnTo>
                        <a:pt x="44935" y="51939"/>
                      </a:lnTo>
                      <a:lnTo>
                        <a:pt x="45785" y="51939"/>
                      </a:lnTo>
                      <a:lnTo>
                        <a:pt x="49184" y="51939"/>
                      </a:lnTo>
                      <a:lnTo>
                        <a:pt x="72128" y="51939"/>
                      </a:lnTo>
                      <a:lnTo>
                        <a:pt x="73827" y="51939"/>
                      </a:lnTo>
                      <a:lnTo>
                        <a:pt x="74677" y="51939"/>
                      </a:lnTo>
                      <a:lnTo>
                        <a:pt x="74677" y="52789"/>
                      </a:lnTo>
                      <a:lnTo>
                        <a:pt x="74677" y="54488"/>
                      </a:lnTo>
                      <a:lnTo>
                        <a:pt x="48334" y="142016"/>
                      </a:lnTo>
                      <a:lnTo>
                        <a:pt x="48334" y="142865"/>
                      </a:lnTo>
                      <a:lnTo>
                        <a:pt x="48334" y="142865"/>
                      </a:lnTo>
                      <a:lnTo>
                        <a:pt x="47484" y="142865"/>
                      </a:lnTo>
                      <a:lnTo>
                        <a:pt x="46634" y="142865"/>
                      </a:lnTo>
                      <a:lnTo>
                        <a:pt x="23690" y="142865"/>
                      </a:lnTo>
                      <a:lnTo>
                        <a:pt x="21141" y="142865"/>
                      </a:lnTo>
                      <a:cubicBezTo>
                        <a:pt x="53433" y="187904"/>
                        <a:pt x="117166" y="210848"/>
                        <a:pt x="169003" y="194702"/>
                      </a:cubicBezTo>
                      <a:cubicBezTo>
                        <a:pt x="226788" y="176007"/>
                        <a:pt x="248032" y="119921"/>
                        <a:pt x="218290" y="68085"/>
                      </a:cubicBezTo>
                      <a:close/>
                      <a:moveTo>
                        <a:pt x="130763" y="119072"/>
                      </a:moveTo>
                      <a:cubicBezTo>
                        <a:pt x="129063" y="125020"/>
                        <a:pt x="123964" y="130969"/>
                        <a:pt x="118016" y="136067"/>
                      </a:cubicBezTo>
                      <a:cubicBezTo>
                        <a:pt x="112067" y="140316"/>
                        <a:pt x="104419" y="142865"/>
                        <a:pt x="97621" y="142865"/>
                      </a:cubicBezTo>
                      <a:lnTo>
                        <a:pt x="71278" y="142865"/>
                      </a:lnTo>
                      <a:lnTo>
                        <a:pt x="69578" y="142865"/>
                      </a:lnTo>
                      <a:lnTo>
                        <a:pt x="68729" y="142865"/>
                      </a:lnTo>
                      <a:lnTo>
                        <a:pt x="68729" y="142016"/>
                      </a:lnTo>
                      <a:lnTo>
                        <a:pt x="68729" y="140316"/>
                      </a:lnTo>
                      <a:lnTo>
                        <a:pt x="74677" y="121621"/>
                      </a:lnTo>
                      <a:lnTo>
                        <a:pt x="74677" y="120771"/>
                      </a:lnTo>
                      <a:lnTo>
                        <a:pt x="74677" y="120771"/>
                      </a:lnTo>
                      <a:lnTo>
                        <a:pt x="75527" y="120771"/>
                      </a:lnTo>
                      <a:lnTo>
                        <a:pt x="76377" y="120771"/>
                      </a:lnTo>
                      <a:lnTo>
                        <a:pt x="87424" y="120771"/>
                      </a:lnTo>
                      <a:cubicBezTo>
                        <a:pt x="87424" y="120771"/>
                        <a:pt x="93372" y="120771"/>
                        <a:pt x="94222" y="120771"/>
                      </a:cubicBezTo>
                      <a:cubicBezTo>
                        <a:pt x="94222" y="120771"/>
                        <a:pt x="94222" y="120771"/>
                        <a:pt x="94222" y="120771"/>
                      </a:cubicBezTo>
                      <a:cubicBezTo>
                        <a:pt x="98471" y="120771"/>
                        <a:pt x="101870" y="117372"/>
                        <a:pt x="101870" y="113973"/>
                      </a:cubicBezTo>
                      <a:cubicBezTo>
                        <a:pt x="101870" y="112273"/>
                        <a:pt x="101020" y="111424"/>
                        <a:pt x="100171" y="109724"/>
                      </a:cubicBezTo>
                      <a:cubicBezTo>
                        <a:pt x="100171" y="109724"/>
                        <a:pt x="99321" y="108874"/>
                        <a:pt x="99321" y="108874"/>
                      </a:cubicBezTo>
                      <a:lnTo>
                        <a:pt x="85724" y="91879"/>
                      </a:lnTo>
                      <a:lnTo>
                        <a:pt x="84875" y="91029"/>
                      </a:lnTo>
                      <a:lnTo>
                        <a:pt x="84875" y="91029"/>
                      </a:lnTo>
                      <a:cubicBezTo>
                        <a:pt x="81475" y="86780"/>
                        <a:pt x="80626" y="80831"/>
                        <a:pt x="82325" y="74883"/>
                      </a:cubicBezTo>
                      <a:cubicBezTo>
                        <a:pt x="84025" y="68935"/>
                        <a:pt x="89123" y="62986"/>
                        <a:pt x="95072" y="57887"/>
                      </a:cubicBezTo>
                      <a:cubicBezTo>
                        <a:pt x="101020" y="53639"/>
                        <a:pt x="108668" y="51089"/>
                        <a:pt x="115467" y="51089"/>
                      </a:cubicBezTo>
                      <a:lnTo>
                        <a:pt x="141810" y="51089"/>
                      </a:lnTo>
                      <a:lnTo>
                        <a:pt x="143509" y="51089"/>
                      </a:lnTo>
                      <a:lnTo>
                        <a:pt x="144359" y="51089"/>
                      </a:lnTo>
                      <a:lnTo>
                        <a:pt x="144359" y="51939"/>
                      </a:lnTo>
                      <a:lnTo>
                        <a:pt x="144359" y="53639"/>
                      </a:lnTo>
                      <a:lnTo>
                        <a:pt x="138411" y="72334"/>
                      </a:lnTo>
                      <a:lnTo>
                        <a:pt x="138411" y="73184"/>
                      </a:lnTo>
                      <a:lnTo>
                        <a:pt x="138411" y="73184"/>
                      </a:lnTo>
                      <a:lnTo>
                        <a:pt x="137561" y="73184"/>
                      </a:lnTo>
                      <a:lnTo>
                        <a:pt x="136711" y="73184"/>
                      </a:lnTo>
                      <a:lnTo>
                        <a:pt x="119715" y="73184"/>
                      </a:lnTo>
                      <a:lnTo>
                        <a:pt x="119715" y="73184"/>
                      </a:lnTo>
                      <a:cubicBezTo>
                        <a:pt x="115467" y="73184"/>
                        <a:pt x="112067" y="76583"/>
                        <a:pt x="112067" y="79982"/>
                      </a:cubicBezTo>
                      <a:cubicBezTo>
                        <a:pt x="112067" y="81681"/>
                        <a:pt x="112917" y="82531"/>
                        <a:pt x="113767" y="84231"/>
                      </a:cubicBezTo>
                      <a:lnTo>
                        <a:pt x="114617" y="85930"/>
                      </a:lnTo>
                      <a:lnTo>
                        <a:pt x="127364" y="102076"/>
                      </a:lnTo>
                      <a:lnTo>
                        <a:pt x="127364" y="102926"/>
                      </a:lnTo>
                      <a:lnTo>
                        <a:pt x="127364" y="102926"/>
                      </a:lnTo>
                      <a:cubicBezTo>
                        <a:pt x="131612" y="107175"/>
                        <a:pt x="132462" y="113123"/>
                        <a:pt x="130763" y="119072"/>
                      </a:cubicBezTo>
                      <a:close/>
                    </a:path>
                  </a:pathLst>
                </a:custGeom>
                <a:solidFill>
                  <a:srgbClr val="060F39"/>
                </a:solidFill>
                <a:ln w="8497" cap="flat">
                  <a:noFill/>
                  <a:prstDash val="solid"/>
                  <a:miter/>
                </a:ln>
              </p:spPr>
              <p:txBody>
                <a:bodyPr rtlCol="0" anchor="ctr"/>
                <a:lstStyle/>
                <a:p>
                  <a:endParaRPr lang="de-DE"/>
                </a:p>
              </p:txBody>
            </p:sp>
          </p:grpSp>
        </p:grpSp>
        <p:grpSp>
          <p:nvGrpSpPr>
            <p:cNvPr id="30" name="Grafik 11">
              <a:extLst>
                <a:ext uri="{FF2B5EF4-FFF2-40B4-BE49-F238E27FC236}">
                  <a16:creationId xmlns:a16="http://schemas.microsoft.com/office/drawing/2014/main" id="{E8C8D668-7911-4E74-8FC6-D33CBC3D1FE3}"/>
                </a:ext>
              </a:extLst>
            </p:cNvPr>
            <p:cNvGrpSpPr/>
            <p:nvPr/>
          </p:nvGrpSpPr>
          <p:grpSpPr>
            <a:xfrm>
              <a:off x="3518141" y="914573"/>
              <a:ext cx="1693178" cy="1129356"/>
              <a:chOff x="3518141" y="914573"/>
              <a:chExt cx="1693178" cy="1129356"/>
            </a:xfrm>
            <a:solidFill>
              <a:srgbClr val="FFFFFF"/>
            </a:solidFill>
          </p:grpSpPr>
          <p:sp>
            <p:nvSpPr>
              <p:cNvPr id="31" name="Freihandform: Form 30">
                <a:extLst>
                  <a:ext uri="{FF2B5EF4-FFF2-40B4-BE49-F238E27FC236}">
                    <a16:creationId xmlns:a16="http://schemas.microsoft.com/office/drawing/2014/main" id="{B9B8EBAE-EB72-4FC9-B6EB-B2A8C22C226F}"/>
                  </a:ext>
                </a:extLst>
              </p:cNvPr>
              <p:cNvSpPr/>
              <p:nvPr/>
            </p:nvSpPr>
            <p:spPr>
              <a:xfrm>
                <a:off x="3782838" y="914573"/>
                <a:ext cx="248135" cy="481825"/>
              </a:xfrm>
              <a:custGeom>
                <a:avLst/>
                <a:gdLst>
                  <a:gd name="connsiteX0" fmla="*/ 220943 w 248135"/>
                  <a:gd name="connsiteY0" fmla="*/ 418092 h 481825"/>
                  <a:gd name="connsiteX1" fmla="*/ 228591 w 248135"/>
                  <a:gd name="connsiteY1" fmla="*/ 412993 h 481825"/>
                  <a:gd name="connsiteX2" fmla="*/ 233690 w 248135"/>
                  <a:gd name="connsiteY2" fmla="*/ 412143 h 481825"/>
                  <a:gd name="connsiteX3" fmla="*/ 248136 w 248135"/>
                  <a:gd name="connsiteY3" fmla="*/ 424040 h 481825"/>
                  <a:gd name="connsiteX4" fmla="*/ 197999 w 248135"/>
                  <a:gd name="connsiteY4" fmla="*/ 465679 h 481825"/>
                  <a:gd name="connsiteX5" fmla="*/ 141064 w 248135"/>
                  <a:gd name="connsiteY5" fmla="*/ 481825 h 481825"/>
                  <a:gd name="connsiteX6" fmla="*/ 107072 w 248135"/>
                  <a:gd name="connsiteY6" fmla="*/ 477576 h 481825"/>
                  <a:gd name="connsiteX7" fmla="*/ 79030 w 248135"/>
                  <a:gd name="connsiteY7" fmla="*/ 462280 h 481825"/>
                  <a:gd name="connsiteX8" fmla="*/ 60334 w 248135"/>
                  <a:gd name="connsiteY8" fmla="*/ 430838 h 481825"/>
                  <a:gd name="connsiteX9" fmla="*/ 53536 w 248135"/>
                  <a:gd name="connsiteY9" fmla="*/ 378152 h 481825"/>
                  <a:gd name="connsiteX10" fmla="*/ 53536 w 248135"/>
                  <a:gd name="connsiteY10" fmla="*/ 130866 h 481825"/>
                  <a:gd name="connsiteX11" fmla="*/ 0 w 248135"/>
                  <a:gd name="connsiteY11" fmla="*/ 130866 h 481825"/>
                  <a:gd name="connsiteX12" fmla="*/ 0 w 248135"/>
                  <a:gd name="connsiteY12" fmla="*/ 120669 h 481825"/>
                  <a:gd name="connsiteX13" fmla="*/ 2549 w 248135"/>
                  <a:gd name="connsiteY13" fmla="*/ 108772 h 481825"/>
                  <a:gd name="connsiteX14" fmla="*/ 11897 w 248135"/>
                  <a:gd name="connsiteY14" fmla="*/ 103673 h 481825"/>
                  <a:gd name="connsiteX15" fmla="*/ 50987 w 248135"/>
                  <a:gd name="connsiteY15" fmla="*/ 90926 h 481825"/>
                  <a:gd name="connsiteX16" fmla="*/ 75630 w 248135"/>
                  <a:gd name="connsiteY16" fmla="*/ 58635 h 481825"/>
                  <a:gd name="connsiteX17" fmla="*/ 94326 w 248135"/>
                  <a:gd name="connsiteY17" fmla="*/ 18695 h 481825"/>
                  <a:gd name="connsiteX18" fmla="*/ 112171 w 248135"/>
                  <a:gd name="connsiteY18" fmla="*/ 0 h 481825"/>
                  <a:gd name="connsiteX19" fmla="*/ 128317 w 248135"/>
                  <a:gd name="connsiteY19" fmla="*/ 0 h 481825"/>
                  <a:gd name="connsiteX20" fmla="*/ 128317 w 248135"/>
                  <a:gd name="connsiteY20" fmla="*/ 93476 h 481825"/>
                  <a:gd name="connsiteX21" fmla="*/ 232840 w 248135"/>
                  <a:gd name="connsiteY21" fmla="*/ 93476 h 481825"/>
                  <a:gd name="connsiteX22" fmla="*/ 228591 w 248135"/>
                  <a:gd name="connsiteY22" fmla="*/ 121519 h 481825"/>
                  <a:gd name="connsiteX23" fmla="*/ 214145 w 248135"/>
                  <a:gd name="connsiteY23" fmla="*/ 130866 h 481825"/>
                  <a:gd name="connsiteX24" fmla="*/ 129167 w 248135"/>
                  <a:gd name="connsiteY24" fmla="*/ 130866 h 481825"/>
                  <a:gd name="connsiteX25" fmla="*/ 129167 w 248135"/>
                  <a:gd name="connsiteY25" fmla="*/ 352659 h 481825"/>
                  <a:gd name="connsiteX26" fmla="*/ 131716 w 248135"/>
                  <a:gd name="connsiteY26" fmla="*/ 398547 h 481825"/>
                  <a:gd name="connsiteX27" fmla="*/ 139364 w 248135"/>
                  <a:gd name="connsiteY27" fmla="*/ 425740 h 481825"/>
                  <a:gd name="connsiteX28" fmla="*/ 152111 w 248135"/>
                  <a:gd name="connsiteY28" fmla="*/ 437637 h 481825"/>
                  <a:gd name="connsiteX29" fmla="*/ 168257 w 248135"/>
                  <a:gd name="connsiteY29" fmla="*/ 440186 h 481825"/>
                  <a:gd name="connsiteX30" fmla="*/ 196299 w 248135"/>
                  <a:gd name="connsiteY30" fmla="*/ 433388 h 481825"/>
                  <a:gd name="connsiteX31" fmla="*/ 220943 w 248135"/>
                  <a:gd name="connsiteY31" fmla="*/ 418092 h 48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35" h="481825">
                    <a:moveTo>
                      <a:pt x="220943" y="418092"/>
                    </a:moveTo>
                    <a:cubicBezTo>
                      <a:pt x="224342" y="414693"/>
                      <a:pt x="226042" y="412993"/>
                      <a:pt x="228591" y="412993"/>
                    </a:cubicBezTo>
                    <a:cubicBezTo>
                      <a:pt x="230291" y="412143"/>
                      <a:pt x="231990" y="412143"/>
                      <a:pt x="233690" y="412143"/>
                    </a:cubicBezTo>
                    <a:cubicBezTo>
                      <a:pt x="238788" y="412143"/>
                      <a:pt x="243887" y="416392"/>
                      <a:pt x="248136" y="424040"/>
                    </a:cubicBezTo>
                    <a:cubicBezTo>
                      <a:pt x="232840" y="441036"/>
                      <a:pt x="215844" y="455482"/>
                      <a:pt x="197999" y="465679"/>
                    </a:cubicBezTo>
                    <a:cubicBezTo>
                      <a:pt x="180154" y="476726"/>
                      <a:pt x="160609" y="481825"/>
                      <a:pt x="141064" y="481825"/>
                    </a:cubicBezTo>
                    <a:cubicBezTo>
                      <a:pt x="129167" y="481825"/>
                      <a:pt x="118120" y="480126"/>
                      <a:pt x="107072" y="477576"/>
                    </a:cubicBezTo>
                    <a:cubicBezTo>
                      <a:pt x="96025" y="475027"/>
                      <a:pt x="86678" y="469928"/>
                      <a:pt x="79030" y="462280"/>
                    </a:cubicBezTo>
                    <a:cubicBezTo>
                      <a:pt x="71382" y="454632"/>
                      <a:pt x="65433" y="443585"/>
                      <a:pt x="60334" y="430838"/>
                    </a:cubicBezTo>
                    <a:cubicBezTo>
                      <a:pt x="56086" y="417242"/>
                      <a:pt x="53536" y="400246"/>
                      <a:pt x="53536" y="378152"/>
                    </a:cubicBezTo>
                    <a:lnTo>
                      <a:pt x="53536" y="130866"/>
                    </a:lnTo>
                    <a:lnTo>
                      <a:pt x="0" y="130866"/>
                    </a:lnTo>
                    <a:lnTo>
                      <a:pt x="0" y="120669"/>
                    </a:lnTo>
                    <a:cubicBezTo>
                      <a:pt x="0" y="116420"/>
                      <a:pt x="850" y="113021"/>
                      <a:pt x="2549" y="108772"/>
                    </a:cubicBezTo>
                    <a:cubicBezTo>
                      <a:pt x="4249" y="105373"/>
                      <a:pt x="6798" y="103673"/>
                      <a:pt x="11897" y="103673"/>
                    </a:cubicBezTo>
                    <a:cubicBezTo>
                      <a:pt x="28043" y="103673"/>
                      <a:pt x="40789" y="99424"/>
                      <a:pt x="50987" y="90926"/>
                    </a:cubicBezTo>
                    <a:cubicBezTo>
                      <a:pt x="61184" y="82429"/>
                      <a:pt x="69682" y="72231"/>
                      <a:pt x="75630" y="58635"/>
                    </a:cubicBezTo>
                    <a:cubicBezTo>
                      <a:pt x="82429" y="44189"/>
                      <a:pt x="89227" y="30592"/>
                      <a:pt x="94326" y="18695"/>
                    </a:cubicBezTo>
                    <a:cubicBezTo>
                      <a:pt x="99424" y="5948"/>
                      <a:pt x="105373" y="0"/>
                      <a:pt x="112171" y="0"/>
                    </a:cubicBezTo>
                    <a:lnTo>
                      <a:pt x="128317" y="0"/>
                    </a:lnTo>
                    <a:lnTo>
                      <a:pt x="128317" y="93476"/>
                    </a:lnTo>
                    <a:lnTo>
                      <a:pt x="232840" y="93476"/>
                    </a:lnTo>
                    <a:cubicBezTo>
                      <a:pt x="232840" y="106222"/>
                      <a:pt x="231140" y="115570"/>
                      <a:pt x="228591" y="121519"/>
                    </a:cubicBezTo>
                    <a:cubicBezTo>
                      <a:pt x="226042" y="127467"/>
                      <a:pt x="220943" y="130866"/>
                      <a:pt x="214145" y="130866"/>
                    </a:cubicBezTo>
                    <a:lnTo>
                      <a:pt x="129167" y="130866"/>
                    </a:lnTo>
                    <a:lnTo>
                      <a:pt x="129167" y="352659"/>
                    </a:lnTo>
                    <a:cubicBezTo>
                      <a:pt x="129167" y="371354"/>
                      <a:pt x="130016" y="387500"/>
                      <a:pt x="131716" y="398547"/>
                    </a:cubicBezTo>
                    <a:cubicBezTo>
                      <a:pt x="133416" y="410444"/>
                      <a:pt x="135965" y="418941"/>
                      <a:pt x="139364" y="425740"/>
                    </a:cubicBezTo>
                    <a:cubicBezTo>
                      <a:pt x="142763" y="431688"/>
                      <a:pt x="147012" y="435937"/>
                      <a:pt x="152111" y="437637"/>
                    </a:cubicBezTo>
                    <a:cubicBezTo>
                      <a:pt x="157209" y="439336"/>
                      <a:pt x="162308" y="440186"/>
                      <a:pt x="168257" y="440186"/>
                    </a:cubicBezTo>
                    <a:cubicBezTo>
                      <a:pt x="178454" y="440186"/>
                      <a:pt x="187802" y="437637"/>
                      <a:pt x="196299" y="433388"/>
                    </a:cubicBezTo>
                    <a:cubicBezTo>
                      <a:pt x="205647" y="429139"/>
                      <a:pt x="213295" y="424040"/>
                      <a:pt x="220943" y="418092"/>
                    </a:cubicBezTo>
                    <a:close/>
                  </a:path>
                </a:pathLst>
              </a:custGeom>
              <a:solidFill>
                <a:schemeClr val="bg1"/>
              </a:solidFill>
              <a:ln w="8497"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531E2361-7F50-41EA-A395-E6E5F8C26F47}"/>
                  </a:ext>
                </a:extLst>
              </p:cNvPr>
              <p:cNvSpPr/>
              <p:nvPr/>
            </p:nvSpPr>
            <p:spPr>
              <a:xfrm>
                <a:off x="4008030" y="997001"/>
                <a:ext cx="391748" cy="399396"/>
              </a:xfrm>
              <a:custGeom>
                <a:avLst/>
                <a:gdLst>
                  <a:gd name="connsiteX0" fmla="*/ 373054 w 391748"/>
                  <a:gd name="connsiteY0" fmla="*/ 364555 h 399396"/>
                  <a:gd name="connsiteX1" fmla="*/ 391749 w 391748"/>
                  <a:gd name="connsiteY1" fmla="*/ 379852 h 399396"/>
                  <a:gd name="connsiteX2" fmla="*/ 324616 w 391748"/>
                  <a:gd name="connsiteY2" fmla="*/ 399396 h 399396"/>
                  <a:gd name="connsiteX3" fmla="*/ 290625 w 391748"/>
                  <a:gd name="connsiteY3" fmla="*/ 393448 h 399396"/>
                  <a:gd name="connsiteX4" fmla="*/ 265981 w 391748"/>
                  <a:gd name="connsiteY4" fmla="*/ 378152 h 399396"/>
                  <a:gd name="connsiteX5" fmla="*/ 250685 w 391748"/>
                  <a:gd name="connsiteY5" fmla="*/ 356058 h 399396"/>
                  <a:gd name="connsiteX6" fmla="*/ 243037 w 391748"/>
                  <a:gd name="connsiteY6" fmla="*/ 329715 h 399396"/>
                  <a:gd name="connsiteX7" fmla="*/ 189501 w 391748"/>
                  <a:gd name="connsiteY7" fmla="*/ 384950 h 399396"/>
                  <a:gd name="connsiteX8" fmla="*/ 118120 w 391748"/>
                  <a:gd name="connsiteY8" fmla="*/ 399396 h 399396"/>
                  <a:gd name="connsiteX9" fmla="*/ 79879 w 391748"/>
                  <a:gd name="connsiteY9" fmla="*/ 395997 h 399396"/>
                  <a:gd name="connsiteX10" fmla="*/ 41639 w 391748"/>
                  <a:gd name="connsiteY10" fmla="*/ 383251 h 399396"/>
                  <a:gd name="connsiteX11" fmla="*/ 11897 w 391748"/>
                  <a:gd name="connsiteY11" fmla="*/ 355208 h 399396"/>
                  <a:gd name="connsiteX12" fmla="*/ 0 w 391748"/>
                  <a:gd name="connsiteY12" fmla="*/ 307620 h 399396"/>
                  <a:gd name="connsiteX13" fmla="*/ 15296 w 391748"/>
                  <a:gd name="connsiteY13" fmla="*/ 251535 h 399396"/>
                  <a:gd name="connsiteX14" fmla="*/ 55236 w 391748"/>
                  <a:gd name="connsiteY14" fmla="*/ 214144 h 399396"/>
                  <a:gd name="connsiteX15" fmla="*/ 108772 w 391748"/>
                  <a:gd name="connsiteY15" fmla="*/ 190351 h 399396"/>
                  <a:gd name="connsiteX16" fmla="*/ 164857 w 391748"/>
                  <a:gd name="connsiteY16" fmla="*/ 175055 h 399396"/>
                  <a:gd name="connsiteX17" fmla="*/ 192900 w 391748"/>
                  <a:gd name="connsiteY17" fmla="*/ 169106 h 399396"/>
                  <a:gd name="connsiteX18" fmla="*/ 215844 w 391748"/>
                  <a:gd name="connsiteY18" fmla="*/ 162308 h 399396"/>
                  <a:gd name="connsiteX19" fmla="*/ 231140 w 391748"/>
                  <a:gd name="connsiteY19" fmla="*/ 152111 h 399396"/>
                  <a:gd name="connsiteX20" fmla="*/ 234539 w 391748"/>
                  <a:gd name="connsiteY20" fmla="*/ 128317 h 399396"/>
                  <a:gd name="connsiteX21" fmla="*/ 218394 w 391748"/>
                  <a:gd name="connsiteY21" fmla="*/ 58635 h 399396"/>
                  <a:gd name="connsiteX22" fmla="*/ 161458 w 391748"/>
                  <a:gd name="connsiteY22" fmla="*/ 31442 h 399396"/>
                  <a:gd name="connsiteX23" fmla="*/ 135115 w 391748"/>
                  <a:gd name="connsiteY23" fmla="*/ 34841 h 399396"/>
                  <a:gd name="connsiteX24" fmla="*/ 117270 w 391748"/>
                  <a:gd name="connsiteY24" fmla="*/ 45888 h 399396"/>
                  <a:gd name="connsiteX25" fmla="*/ 104523 w 391748"/>
                  <a:gd name="connsiteY25" fmla="*/ 66283 h 399396"/>
                  <a:gd name="connsiteX26" fmla="*/ 93476 w 391748"/>
                  <a:gd name="connsiteY26" fmla="*/ 96025 h 399396"/>
                  <a:gd name="connsiteX27" fmla="*/ 81579 w 391748"/>
                  <a:gd name="connsiteY27" fmla="*/ 110471 h 399396"/>
                  <a:gd name="connsiteX28" fmla="*/ 50137 w 391748"/>
                  <a:gd name="connsiteY28" fmla="*/ 121518 h 399396"/>
                  <a:gd name="connsiteX29" fmla="*/ 36541 w 391748"/>
                  <a:gd name="connsiteY29" fmla="*/ 124918 h 399396"/>
                  <a:gd name="connsiteX30" fmla="*/ 22944 w 391748"/>
                  <a:gd name="connsiteY30" fmla="*/ 126617 h 399396"/>
                  <a:gd name="connsiteX31" fmla="*/ 13597 w 391748"/>
                  <a:gd name="connsiteY31" fmla="*/ 107922 h 399396"/>
                  <a:gd name="connsiteX32" fmla="*/ 28893 w 391748"/>
                  <a:gd name="connsiteY32" fmla="*/ 68832 h 399396"/>
                  <a:gd name="connsiteX33" fmla="*/ 67982 w 391748"/>
                  <a:gd name="connsiteY33" fmla="*/ 33991 h 399396"/>
                  <a:gd name="connsiteX34" fmla="*/ 119819 w 391748"/>
                  <a:gd name="connsiteY34" fmla="*/ 9348 h 399396"/>
                  <a:gd name="connsiteX35" fmla="*/ 172505 w 391748"/>
                  <a:gd name="connsiteY35" fmla="*/ 0 h 399396"/>
                  <a:gd name="connsiteX36" fmla="*/ 228591 w 391748"/>
                  <a:gd name="connsiteY36" fmla="*/ 5099 h 399396"/>
                  <a:gd name="connsiteX37" fmla="*/ 271930 w 391748"/>
                  <a:gd name="connsiteY37" fmla="*/ 24644 h 399396"/>
                  <a:gd name="connsiteX38" fmla="*/ 299973 w 391748"/>
                  <a:gd name="connsiteY38" fmla="*/ 62884 h 399396"/>
                  <a:gd name="connsiteX39" fmla="*/ 309320 w 391748"/>
                  <a:gd name="connsiteY39" fmla="*/ 125767 h 399396"/>
                  <a:gd name="connsiteX40" fmla="*/ 309320 w 391748"/>
                  <a:gd name="connsiteY40" fmla="*/ 279578 h 399396"/>
                  <a:gd name="connsiteX41" fmla="*/ 311869 w 391748"/>
                  <a:gd name="connsiteY41" fmla="*/ 324616 h 399396"/>
                  <a:gd name="connsiteX42" fmla="*/ 318668 w 391748"/>
                  <a:gd name="connsiteY42" fmla="*/ 346710 h 399396"/>
                  <a:gd name="connsiteX43" fmla="*/ 332264 w 391748"/>
                  <a:gd name="connsiteY43" fmla="*/ 362856 h 399396"/>
                  <a:gd name="connsiteX44" fmla="*/ 347560 w 391748"/>
                  <a:gd name="connsiteY44" fmla="*/ 367105 h 399396"/>
                  <a:gd name="connsiteX45" fmla="*/ 361157 w 391748"/>
                  <a:gd name="connsiteY45" fmla="*/ 365405 h 399396"/>
                  <a:gd name="connsiteX46" fmla="*/ 373054 w 391748"/>
                  <a:gd name="connsiteY46" fmla="*/ 364555 h 399396"/>
                  <a:gd name="connsiteX47" fmla="*/ 237089 w 391748"/>
                  <a:gd name="connsiteY47" fmla="*/ 189501 h 399396"/>
                  <a:gd name="connsiteX48" fmla="*/ 208196 w 391748"/>
                  <a:gd name="connsiteY48" fmla="*/ 193750 h 399396"/>
                  <a:gd name="connsiteX49" fmla="*/ 163158 w 391748"/>
                  <a:gd name="connsiteY49" fmla="*/ 204797 h 399396"/>
                  <a:gd name="connsiteX50" fmla="*/ 124068 w 391748"/>
                  <a:gd name="connsiteY50" fmla="*/ 222642 h 399396"/>
                  <a:gd name="connsiteX51" fmla="*/ 96875 w 391748"/>
                  <a:gd name="connsiteY51" fmla="*/ 250685 h 399396"/>
                  <a:gd name="connsiteX52" fmla="*/ 86678 w 391748"/>
                  <a:gd name="connsiteY52" fmla="*/ 292324 h 399396"/>
                  <a:gd name="connsiteX53" fmla="*/ 104523 w 391748"/>
                  <a:gd name="connsiteY53" fmla="*/ 344161 h 399396"/>
                  <a:gd name="connsiteX54" fmla="*/ 147862 w 391748"/>
                  <a:gd name="connsiteY54" fmla="*/ 362006 h 399396"/>
                  <a:gd name="connsiteX55" fmla="*/ 181853 w 391748"/>
                  <a:gd name="connsiteY55" fmla="*/ 354358 h 399396"/>
                  <a:gd name="connsiteX56" fmla="*/ 210746 w 391748"/>
                  <a:gd name="connsiteY56" fmla="*/ 333114 h 399396"/>
                  <a:gd name="connsiteX57" fmla="*/ 230291 w 391748"/>
                  <a:gd name="connsiteY57" fmla="*/ 300822 h 399396"/>
                  <a:gd name="connsiteX58" fmla="*/ 237939 w 391748"/>
                  <a:gd name="connsiteY58" fmla="*/ 260033 h 399396"/>
                  <a:gd name="connsiteX59" fmla="*/ 237939 w 391748"/>
                  <a:gd name="connsiteY59" fmla="*/ 189501 h 39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1748" h="399396">
                    <a:moveTo>
                      <a:pt x="373054" y="364555"/>
                    </a:moveTo>
                    <a:cubicBezTo>
                      <a:pt x="379852" y="364555"/>
                      <a:pt x="390899" y="367105"/>
                      <a:pt x="391749" y="379852"/>
                    </a:cubicBezTo>
                    <a:cubicBezTo>
                      <a:pt x="376453" y="390899"/>
                      <a:pt x="348410" y="399396"/>
                      <a:pt x="324616" y="399396"/>
                    </a:cubicBezTo>
                    <a:cubicBezTo>
                      <a:pt x="311020" y="399396"/>
                      <a:pt x="299973" y="397697"/>
                      <a:pt x="290625" y="393448"/>
                    </a:cubicBezTo>
                    <a:cubicBezTo>
                      <a:pt x="281277" y="389199"/>
                      <a:pt x="272780" y="384100"/>
                      <a:pt x="265981" y="378152"/>
                    </a:cubicBezTo>
                    <a:cubicBezTo>
                      <a:pt x="259183" y="371354"/>
                      <a:pt x="254084" y="364555"/>
                      <a:pt x="250685" y="356058"/>
                    </a:cubicBezTo>
                    <a:cubicBezTo>
                      <a:pt x="247286" y="347560"/>
                      <a:pt x="244737" y="339062"/>
                      <a:pt x="243037" y="329715"/>
                    </a:cubicBezTo>
                    <a:cubicBezTo>
                      <a:pt x="227741" y="356907"/>
                      <a:pt x="210746" y="374753"/>
                      <a:pt x="189501" y="384950"/>
                    </a:cubicBezTo>
                    <a:cubicBezTo>
                      <a:pt x="169106" y="395148"/>
                      <a:pt x="145313" y="399396"/>
                      <a:pt x="118120" y="399396"/>
                    </a:cubicBezTo>
                    <a:cubicBezTo>
                      <a:pt x="106223" y="399396"/>
                      <a:pt x="93476" y="398547"/>
                      <a:pt x="79879" y="395997"/>
                    </a:cubicBezTo>
                    <a:cubicBezTo>
                      <a:pt x="66283" y="394298"/>
                      <a:pt x="53536" y="389199"/>
                      <a:pt x="41639" y="383251"/>
                    </a:cubicBezTo>
                    <a:cubicBezTo>
                      <a:pt x="29742" y="376452"/>
                      <a:pt x="19545" y="367105"/>
                      <a:pt x="11897" y="355208"/>
                    </a:cubicBezTo>
                    <a:cubicBezTo>
                      <a:pt x="4249" y="343311"/>
                      <a:pt x="0" y="327165"/>
                      <a:pt x="0" y="307620"/>
                    </a:cubicBezTo>
                    <a:cubicBezTo>
                      <a:pt x="0" y="285526"/>
                      <a:pt x="5099" y="266831"/>
                      <a:pt x="15296" y="251535"/>
                    </a:cubicBezTo>
                    <a:cubicBezTo>
                      <a:pt x="25493" y="236239"/>
                      <a:pt x="39090" y="223492"/>
                      <a:pt x="55236" y="214144"/>
                    </a:cubicBezTo>
                    <a:cubicBezTo>
                      <a:pt x="71382" y="203947"/>
                      <a:pt x="89227" y="196299"/>
                      <a:pt x="108772" y="190351"/>
                    </a:cubicBezTo>
                    <a:cubicBezTo>
                      <a:pt x="128317" y="184402"/>
                      <a:pt x="147012" y="179304"/>
                      <a:pt x="164857" y="175055"/>
                    </a:cubicBezTo>
                    <a:cubicBezTo>
                      <a:pt x="175055" y="173355"/>
                      <a:pt x="184402" y="171656"/>
                      <a:pt x="192900" y="169106"/>
                    </a:cubicBezTo>
                    <a:cubicBezTo>
                      <a:pt x="201398" y="167407"/>
                      <a:pt x="209046" y="164857"/>
                      <a:pt x="215844" y="162308"/>
                    </a:cubicBezTo>
                    <a:cubicBezTo>
                      <a:pt x="224342" y="159759"/>
                      <a:pt x="229441" y="156359"/>
                      <a:pt x="231140" y="152111"/>
                    </a:cubicBezTo>
                    <a:cubicBezTo>
                      <a:pt x="232840" y="147862"/>
                      <a:pt x="234539" y="140214"/>
                      <a:pt x="234539" y="128317"/>
                    </a:cubicBezTo>
                    <a:cubicBezTo>
                      <a:pt x="234539" y="100274"/>
                      <a:pt x="229441" y="77330"/>
                      <a:pt x="218394" y="58635"/>
                    </a:cubicBezTo>
                    <a:cubicBezTo>
                      <a:pt x="207346" y="40789"/>
                      <a:pt x="188651" y="31442"/>
                      <a:pt x="161458" y="31442"/>
                    </a:cubicBezTo>
                    <a:cubicBezTo>
                      <a:pt x="151261" y="31442"/>
                      <a:pt x="142763" y="32292"/>
                      <a:pt x="135115" y="34841"/>
                    </a:cubicBezTo>
                    <a:cubicBezTo>
                      <a:pt x="128317" y="37390"/>
                      <a:pt x="122368" y="40789"/>
                      <a:pt x="117270" y="45888"/>
                    </a:cubicBezTo>
                    <a:cubicBezTo>
                      <a:pt x="112171" y="50987"/>
                      <a:pt x="107922" y="57785"/>
                      <a:pt x="104523" y="66283"/>
                    </a:cubicBezTo>
                    <a:cubicBezTo>
                      <a:pt x="101124" y="74781"/>
                      <a:pt x="97725" y="84128"/>
                      <a:pt x="93476" y="96025"/>
                    </a:cubicBezTo>
                    <a:cubicBezTo>
                      <a:pt x="91776" y="102823"/>
                      <a:pt x="87527" y="107072"/>
                      <a:pt x="81579" y="110471"/>
                    </a:cubicBezTo>
                    <a:cubicBezTo>
                      <a:pt x="75630" y="113870"/>
                      <a:pt x="64583" y="117270"/>
                      <a:pt x="50137" y="121518"/>
                    </a:cubicBezTo>
                    <a:cubicBezTo>
                      <a:pt x="46738" y="122368"/>
                      <a:pt x="42489" y="124068"/>
                      <a:pt x="36541" y="124918"/>
                    </a:cubicBezTo>
                    <a:cubicBezTo>
                      <a:pt x="31442" y="125767"/>
                      <a:pt x="26343" y="126617"/>
                      <a:pt x="22944" y="126617"/>
                    </a:cubicBezTo>
                    <a:cubicBezTo>
                      <a:pt x="16996" y="126617"/>
                      <a:pt x="13597" y="120669"/>
                      <a:pt x="13597" y="107922"/>
                    </a:cubicBezTo>
                    <a:cubicBezTo>
                      <a:pt x="13597" y="95175"/>
                      <a:pt x="18695" y="81579"/>
                      <a:pt x="28893" y="68832"/>
                    </a:cubicBezTo>
                    <a:cubicBezTo>
                      <a:pt x="39090" y="56085"/>
                      <a:pt x="51837" y="44189"/>
                      <a:pt x="67982" y="33991"/>
                    </a:cubicBezTo>
                    <a:cubicBezTo>
                      <a:pt x="84128" y="23794"/>
                      <a:pt x="101124" y="15296"/>
                      <a:pt x="119819" y="9348"/>
                    </a:cubicBezTo>
                    <a:cubicBezTo>
                      <a:pt x="138514" y="3399"/>
                      <a:pt x="155510" y="0"/>
                      <a:pt x="172505" y="0"/>
                    </a:cubicBezTo>
                    <a:cubicBezTo>
                      <a:pt x="193750" y="0"/>
                      <a:pt x="212445" y="1700"/>
                      <a:pt x="228591" y="5099"/>
                    </a:cubicBezTo>
                    <a:cubicBezTo>
                      <a:pt x="245587" y="8498"/>
                      <a:pt x="260033" y="15296"/>
                      <a:pt x="271930" y="24644"/>
                    </a:cubicBezTo>
                    <a:cubicBezTo>
                      <a:pt x="283827" y="33991"/>
                      <a:pt x="293174" y="46738"/>
                      <a:pt x="299973" y="62884"/>
                    </a:cubicBezTo>
                    <a:cubicBezTo>
                      <a:pt x="305921" y="79030"/>
                      <a:pt x="309320" y="100274"/>
                      <a:pt x="309320" y="125767"/>
                    </a:cubicBezTo>
                    <a:lnTo>
                      <a:pt x="309320" y="279578"/>
                    </a:lnTo>
                    <a:cubicBezTo>
                      <a:pt x="309320" y="300822"/>
                      <a:pt x="310170" y="315268"/>
                      <a:pt x="311869" y="324616"/>
                    </a:cubicBezTo>
                    <a:cubicBezTo>
                      <a:pt x="313569" y="333963"/>
                      <a:pt x="315269" y="340762"/>
                      <a:pt x="318668" y="346710"/>
                    </a:cubicBezTo>
                    <a:cubicBezTo>
                      <a:pt x="322917" y="355208"/>
                      <a:pt x="327166" y="360307"/>
                      <a:pt x="332264" y="362856"/>
                    </a:cubicBezTo>
                    <a:cubicBezTo>
                      <a:pt x="337363" y="365405"/>
                      <a:pt x="342462" y="367105"/>
                      <a:pt x="347560" y="367105"/>
                    </a:cubicBezTo>
                    <a:cubicBezTo>
                      <a:pt x="354358" y="367105"/>
                      <a:pt x="358607" y="366255"/>
                      <a:pt x="361157" y="365405"/>
                    </a:cubicBezTo>
                    <a:cubicBezTo>
                      <a:pt x="367105" y="364555"/>
                      <a:pt x="369655" y="364555"/>
                      <a:pt x="373054" y="364555"/>
                    </a:cubicBezTo>
                    <a:close/>
                    <a:moveTo>
                      <a:pt x="237089" y="189501"/>
                    </a:moveTo>
                    <a:lnTo>
                      <a:pt x="208196" y="193750"/>
                    </a:lnTo>
                    <a:cubicBezTo>
                      <a:pt x="192900" y="197149"/>
                      <a:pt x="177604" y="200548"/>
                      <a:pt x="163158" y="204797"/>
                    </a:cubicBezTo>
                    <a:cubicBezTo>
                      <a:pt x="148712" y="209046"/>
                      <a:pt x="135115" y="214994"/>
                      <a:pt x="124068" y="222642"/>
                    </a:cubicBezTo>
                    <a:cubicBezTo>
                      <a:pt x="113021" y="230290"/>
                      <a:pt x="103673" y="239638"/>
                      <a:pt x="96875" y="250685"/>
                    </a:cubicBezTo>
                    <a:cubicBezTo>
                      <a:pt x="90077" y="261732"/>
                      <a:pt x="86678" y="276178"/>
                      <a:pt x="86678" y="292324"/>
                    </a:cubicBezTo>
                    <a:cubicBezTo>
                      <a:pt x="86678" y="315268"/>
                      <a:pt x="92626" y="332264"/>
                      <a:pt x="104523" y="344161"/>
                    </a:cubicBezTo>
                    <a:cubicBezTo>
                      <a:pt x="116420" y="356058"/>
                      <a:pt x="130866" y="362006"/>
                      <a:pt x="147862" y="362006"/>
                    </a:cubicBezTo>
                    <a:cubicBezTo>
                      <a:pt x="158909" y="362006"/>
                      <a:pt x="170806" y="359457"/>
                      <a:pt x="181853" y="354358"/>
                    </a:cubicBezTo>
                    <a:cubicBezTo>
                      <a:pt x="192900" y="349259"/>
                      <a:pt x="202248" y="342461"/>
                      <a:pt x="210746" y="333114"/>
                    </a:cubicBezTo>
                    <a:cubicBezTo>
                      <a:pt x="219243" y="323766"/>
                      <a:pt x="225192" y="312719"/>
                      <a:pt x="230291" y="300822"/>
                    </a:cubicBezTo>
                    <a:cubicBezTo>
                      <a:pt x="235389" y="288075"/>
                      <a:pt x="237939" y="274479"/>
                      <a:pt x="237939" y="260033"/>
                    </a:cubicBezTo>
                    <a:lnTo>
                      <a:pt x="237939" y="189501"/>
                    </a:lnTo>
                    <a:close/>
                  </a:path>
                </a:pathLst>
              </a:custGeom>
              <a:solidFill>
                <a:schemeClr val="bg1"/>
              </a:solidFill>
              <a:ln w="8497"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9E53DA11-B6D8-477A-8CB3-9FDB95DF4FB2}"/>
                  </a:ext>
                </a:extLst>
              </p:cNvPr>
              <p:cNvSpPr/>
              <p:nvPr/>
            </p:nvSpPr>
            <p:spPr>
              <a:xfrm>
                <a:off x="4373435" y="997851"/>
                <a:ext cx="274479" cy="397696"/>
              </a:xfrm>
              <a:custGeom>
                <a:avLst/>
                <a:gdLst>
                  <a:gd name="connsiteX0" fmla="*/ 237089 w 274479"/>
                  <a:gd name="connsiteY0" fmla="*/ 108772 h 397696"/>
                  <a:gd name="connsiteX1" fmla="*/ 226891 w 274479"/>
                  <a:gd name="connsiteY1" fmla="*/ 105373 h 397696"/>
                  <a:gd name="connsiteX2" fmla="*/ 222642 w 274479"/>
                  <a:gd name="connsiteY2" fmla="*/ 98574 h 397696"/>
                  <a:gd name="connsiteX3" fmla="*/ 193750 w 274479"/>
                  <a:gd name="connsiteY3" fmla="*/ 45888 h 397696"/>
                  <a:gd name="connsiteX4" fmla="*/ 136815 w 274479"/>
                  <a:gd name="connsiteY4" fmla="*/ 30592 h 397696"/>
                  <a:gd name="connsiteX5" fmla="*/ 90926 w 274479"/>
                  <a:gd name="connsiteY5" fmla="*/ 45038 h 397696"/>
                  <a:gd name="connsiteX6" fmla="*/ 70532 w 274479"/>
                  <a:gd name="connsiteY6" fmla="*/ 85828 h 397696"/>
                  <a:gd name="connsiteX7" fmla="*/ 89227 w 274479"/>
                  <a:gd name="connsiteY7" fmla="*/ 124918 h 397696"/>
                  <a:gd name="connsiteX8" fmla="*/ 155510 w 274479"/>
                  <a:gd name="connsiteY8" fmla="*/ 155510 h 397696"/>
                  <a:gd name="connsiteX9" fmla="*/ 203098 w 274479"/>
                  <a:gd name="connsiteY9" fmla="*/ 173355 h 397696"/>
                  <a:gd name="connsiteX10" fmla="*/ 240488 w 274479"/>
                  <a:gd name="connsiteY10" fmla="*/ 197149 h 397696"/>
                  <a:gd name="connsiteX11" fmla="*/ 265132 w 274479"/>
                  <a:gd name="connsiteY11" fmla="*/ 231140 h 397696"/>
                  <a:gd name="connsiteX12" fmla="*/ 274479 w 274479"/>
                  <a:gd name="connsiteY12" fmla="*/ 278728 h 397696"/>
                  <a:gd name="connsiteX13" fmla="*/ 265981 w 274479"/>
                  <a:gd name="connsiteY13" fmla="*/ 323766 h 397696"/>
                  <a:gd name="connsiteX14" fmla="*/ 239638 w 274479"/>
                  <a:gd name="connsiteY14" fmla="*/ 361156 h 397696"/>
                  <a:gd name="connsiteX15" fmla="*/ 195450 w 274479"/>
                  <a:gd name="connsiteY15" fmla="*/ 387500 h 397696"/>
                  <a:gd name="connsiteX16" fmla="*/ 132566 w 274479"/>
                  <a:gd name="connsiteY16" fmla="*/ 397697 h 397696"/>
                  <a:gd name="connsiteX17" fmla="*/ 68832 w 274479"/>
                  <a:gd name="connsiteY17" fmla="*/ 390899 h 397696"/>
                  <a:gd name="connsiteX18" fmla="*/ 5099 w 274479"/>
                  <a:gd name="connsiteY18" fmla="*/ 367955 h 397696"/>
                  <a:gd name="connsiteX19" fmla="*/ 1700 w 274479"/>
                  <a:gd name="connsiteY19" fmla="*/ 319517 h 397696"/>
                  <a:gd name="connsiteX20" fmla="*/ 0 w 274479"/>
                  <a:gd name="connsiteY20" fmla="*/ 267681 h 397696"/>
                  <a:gd name="connsiteX21" fmla="*/ 9348 w 274479"/>
                  <a:gd name="connsiteY21" fmla="*/ 267681 h 397696"/>
                  <a:gd name="connsiteX22" fmla="*/ 24644 w 274479"/>
                  <a:gd name="connsiteY22" fmla="*/ 271080 h 397696"/>
                  <a:gd name="connsiteX23" fmla="*/ 31442 w 274479"/>
                  <a:gd name="connsiteY23" fmla="*/ 281277 h 397696"/>
                  <a:gd name="connsiteX24" fmla="*/ 60334 w 274479"/>
                  <a:gd name="connsiteY24" fmla="*/ 341611 h 397696"/>
                  <a:gd name="connsiteX25" fmla="*/ 131716 w 274479"/>
                  <a:gd name="connsiteY25" fmla="*/ 364555 h 397696"/>
                  <a:gd name="connsiteX26" fmla="*/ 187802 w 274479"/>
                  <a:gd name="connsiteY26" fmla="*/ 348410 h 397696"/>
                  <a:gd name="connsiteX27" fmla="*/ 207347 w 274479"/>
                  <a:gd name="connsiteY27" fmla="*/ 303371 h 397696"/>
                  <a:gd name="connsiteX28" fmla="*/ 186102 w 274479"/>
                  <a:gd name="connsiteY28" fmla="*/ 258333 h 397696"/>
                  <a:gd name="connsiteX29" fmla="*/ 122368 w 274479"/>
                  <a:gd name="connsiteY29" fmla="*/ 230290 h 397696"/>
                  <a:gd name="connsiteX30" fmla="*/ 39940 w 274479"/>
                  <a:gd name="connsiteY30" fmla="*/ 188651 h 397696"/>
                  <a:gd name="connsiteX31" fmla="*/ 10197 w 274479"/>
                  <a:gd name="connsiteY31" fmla="*/ 113021 h 397696"/>
                  <a:gd name="connsiteX32" fmla="*/ 19545 w 274479"/>
                  <a:gd name="connsiteY32" fmla="*/ 68832 h 397696"/>
                  <a:gd name="connsiteX33" fmla="*/ 44189 w 274479"/>
                  <a:gd name="connsiteY33" fmla="*/ 33141 h 397696"/>
                  <a:gd name="connsiteX34" fmla="*/ 83279 w 274479"/>
                  <a:gd name="connsiteY34" fmla="*/ 9348 h 397696"/>
                  <a:gd name="connsiteX35" fmla="*/ 135115 w 274479"/>
                  <a:gd name="connsiteY35" fmla="*/ 0 h 397696"/>
                  <a:gd name="connsiteX36" fmla="*/ 202248 w 274479"/>
                  <a:gd name="connsiteY36" fmla="*/ 9348 h 397696"/>
                  <a:gd name="connsiteX37" fmla="*/ 251535 w 274479"/>
                  <a:gd name="connsiteY37" fmla="*/ 29742 h 397696"/>
                  <a:gd name="connsiteX38" fmla="*/ 253235 w 274479"/>
                  <a:gd name="connsiteY38" fmla="*/ 47588 h 397696"/>
                  <a:gd name="connsiteX39" fmla="*/ 254934 w 274479"/>
                  <a:gd name="connsiteY39" fmla="*/ 68832 h 397696"/>
                  <a:gd name="connsiteX40" fmla="*/ 255784 w 274479"/>
                  <a:gd name="connsiteY40" fmla="*/ 90926 h 397696"/>
                  <a:gd name="connsiteX41" fmla="*/ 256634 w 274479"/>
                  <a:gd name="connsiteY41" fmla="*/ 111321 h 397696"/>
                  <a:gd name="connsiteX42" fmla="*/ 237089 w 274479"/>
                  <a:gd name="connsiteY42" fmla="*/ 108772 h 39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4479" h="397696">
                    <a:moveTo>
                      <a:pt x="237089" y="108772"/>
                    </a:moveTo>
                    <a:cubicBezTo>
                      <a:pt x="231990" y="108772"/>
                      <a:pt x="228591" y="107922"/>
                      <a:pt x="226891" y="105373"/>
                    </a:cubicBezTo>
                    <a:cubicBezTo>
                      <a:pt x="225192" y="103673"/>
                      <a:pt x="223492" y="101124"/>
                      <a:pt x="222642" y="98574"/>
                    </a:cubicBezTo>
                    <a:cubicBezTo>
                      <a:pt x="218394" y="73931"/>
                      <a:pt x="209046" y="56935"/>
                      <a:pt x="193750" y="45888"/>
                    </a:cubicBezTo>
                    <a:cubicBezTo>
                      <a:pt x="178454" y="35691"/>
                      <a:pt x="159759" y="30592"/>
                      <a:pt x="136815" y="30592"/>
                    </a:cubicBezTo>
                    <a:cubicBezTo>
                      <a:pt x="119819" y="30592"/>
                      <a:pt x="104523" y="35691"/>
                      <a:pt x="90926" y="45038"/>
                    </a:cubicBezTo>
                    <a:cubicBezTo>
                      <a:pt x="77330" y="55236"/>
                      <a:pt x="70532" y="68832"/>
                      <a:pt x="70532" y="85828"/>
                    </a:cubicBezTo>
                    <a:cubicBezTo>
                      <a:pt x="70532" y="101124"/>
                      <a:pt x="76480" y="114720"/>
                      <a:pt x="89227" y="124918"/>
                    </a:cubicBezTo>
                    <a:cubicBezTo>
                      <a:pt x="101124" y="135115"/>
                      <a:pt x="124068" y="145312"/>
                      <a:pt x="155510" y="155510"/>
                    </a:cubicBezTo>
                    <a:cubicBezTo>
                      <a:pt x="172505" y="160608"/>
                      <a:pt x="188651" y="166557"/>
                      <a:pt x="203098" y="173355"/>
                    </a:cubicBezTo>
                    <a:cubicBezTo>
                      <a:pt x="217544" y="180153"/>
                      <a:pt x="230291" y="187801"/>
                      <a:pt x="240488" y="197149"/>
                    </a:cubicBezTo>
                    <a:cubicBezTo>
                      <a:pt x="250685" y="206496"/>
                      <a:pt x="259183" y="217544"/>
                      <a:pt x="265132" y="231140"/>
                    </a:cubicBezTo>
                    <a:cubicBezTo>
                      <a:pt x="271080" y="244737"/>
                      <a:pt x="274479" y="260882"/>
                      <a:pt x="274479" y="278728"/>
                    </a:cubicBezTo>
                    <a:cubicBezTo>
                      <a:pt x="274479" y="294024"/>
                      <a:pt x="271930" y="309320"/>
                      <a:pt x="265981" y="323766"/>
                    </a:cubicBezTo>
                    <a:cubicBezTo>
                      <a:pt x="260033" y="338212"/>
                      <a:pt x="251535" y="350959"/>
                      <a:pt x="239638" y="361156"/>
                    </a:cubicBezTo>
                    <a:cubicBezTo>
                      <a:pt x="227741" y="372204"/>
                      <a:pt x="213295" y="380701"/>
                      <a:pt x="195450" y="387500"/>
                    </a:cubicBezTo>
                    <a:cubicBezTo>
                      <a:pt x="177604" y="394298"/>
                      <a:pt x="157209" y="397697"/>
                      <a:pt x="132566" y="397697"/>
                    </a:cubicBezTo>
                    <a:cubicBezTo>
                      <a:pt x="113871" y="397697"/>
                      <a:pt x="91776" y="395148"/>
                      <a:pt x="68832" y="390899"/>
                    </a:cubicBezTo>
                    <a:cubicBezTo>
                      <a:pt x="45038" y="386650"/>
                      <a:pt x="23794" y="379002"/>
                      <a:pt x="5099" y="367955"/>
                    </a:cubicBezTo>
                    <a:cubicBezTo>
                      <a:pt x="4249" y="352659"/>
                      <a:pt x="2549" y="336513"/>
                      <a:pt x="1700" y="319517"/>
                    </a:cubicBezTo>
                    <a:cubicBezTo>
                      <a:pt x="850" y="302522"/>
                      <a:pt x="0" y="285526"/>
                      <a:pt x="0" y="267681"/>
                    </a:cubicBezTo>
                    <a:lnTo>
                      <a:pt x="9348" y="267681"/>
                    </a:lnTo>
                    <a:cubicBezTo>
                      <a:pt x="15296" y="267681"/>
                      <a:pt x="20395" y="268530"/>
                      <a:pt x="24644" y="271080"/>
                    </a:cubicBezTo>
                    <a:cubicBezTo>
                      <a:pt x="28893" y="272779"/>
                      <a:pt x="31442" y="277028"/>
                      <a:pt x="31442" y="281277"/>
                    </a:cubicBezTo>
                    <a:cubicBezTo>
                      <a:pt x="33991" y="305921"/>
                      <a:pt x="43339" y="326315"/>
                      <a:pt x="60334" y="341611"/>
                    </a:cubicBezTo>
                    <a:cubicBezTo>
                      <a:pt x="77330" y="356908"/>
                      <a:pt x="101124" y="364555"/>
                      <a:pt x="131716" y="364555"/>
                    </a:cubicBezTo>
                    <a:cubicBezTo>
                      <a:pt x="156360" y="364555"/>
                      <a:pt x="175055" y="359457"/>
                      <a:pt x="187802" y="348410"/>
                    </a:cubicBezTo>
                    <a:cubicBezTo>
                      <a:pt x="200548" y="337363"/>
                      <a:pt x="207347" y="322066"/>
                      <a:pt x="207347" y="303371"/>
                    </a:cubicBezTo>
                    <a:cubicBezTo>
                      <a:pt x="207347" y="283826"/>
                      <a:pt x="200548" y="268530"/>
                      <a:pt x="186102" y="258333"/>
                    </a:cubicBezTo>
                    <a:cubicBezTo>
                      <a:pt x="171656" y="248136"/>
                      <a:pt x="150411" y="238788"/>
                      <a:pt x="122368" y="230290"/>
                    </a:cubicBezTo>
                    <a:cubicBezTo>
                      <a:pt x="87527" y="219243"/>
                      <a:pt x="59485" y="205647"/>
                      <a:pt x="39940" y="188651"/>
                    </a:cubicBezTo>
                    <a:cubicBezTo>
                      <a:pt x="19545" y="171656"/>
                      <a:pt x="10197" y="146162"/>
                      <a:pt x="10197" y="113021"/>
                    </a:cubicBezTo>
                    <a:cubicBezTo>
                      <a:pt x="10197" y="97725"/>
                      <a:pt x="13597" y="83278"/>
                      <a:pt x="19545" y="68832"/>
                    </a:cubicBezTo>
                    <a:cubicBezTo>
                      <a:pt x="25493" y="55236"/>
                      <a:pt x="33991" y="43339"/>
                      <a:pt x="44189" y="33141"/>
                    </a:cubicBezTo>
                    <a:cubicBezTo>
                      <a:pt x="55236" y="22944"/>
                      <a:pt x="67982" y="15296"/>
                      <a:pt x="83279" y="9348"/>
                    </a:cubicBezTo>
                    <a:cubicBezTo>
                      <a:pt x="98575" y="3399"/>
                      <a:pt x="116420" y="0"/>
                      <a:pt x="135115" y="0"/>
                    </a:cubicBezTo>
                    <a:cubicBezTo>
                      <a:pt x="158909" y="0"/>
                      <a:pt x="181853" y="3399"/>
                      <a:pt x="202248" y="9348"/>
                    </a:cubicBezTo>
                    <a:cubicBezTo>
                      <a:pt x="223492" y="15296"/>
                      <a:pt x="239638" y="22094"/>
                      <a:pt x="251535" y="29742"/>
                    </a:cubicBezTo>
                    <a:cubicBezTo>
                      <a:pt x="252385" y="34841"/>
                      <a:pt x="252385" y="39940"/>
                      <a:pt x="253235" y="47588"/>
                    </a:cubicBezTo>
                    <a:cubicBezTo>
                      <a:pt x="254084" y="54386"/>
                      <a:pt x="254084" y="62034"/>
                      <a:pt x="254934" y="68832"/>
                    </a:cubicBezTo>
                    <a:cubicBezTo>
                      <a:pt x="254934" y="76480"/>
                      <a:pt x="255784" y="84128"/>
                      <a:pt x="255784" y="90926"/>
                    </a:cubicBezTo>
                    <a:cubicBezTo>
                      <a:pt x="255784" y="98574"/>
                      <a:pt x="256634" y="105373"/>
                      <a:pt x="256634" y="111321"/>
                    </a:cubicBezTo>
                    <a:lnTo>
                      <a:pt x="237089" y="108772"/>
                    </a:lnTo>
                    <a:close/>
                  </a:path>
                </a:pathLst>
              </a:custGeom>
              <a:solidFill>
                <a:schemeClr val="bg1"/>
              </a:solidFill>
              <a:ln w="8497"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D2BB8188-3045-46A6-9380-98A08C79EFBD}"/>
                  </a:ext>
                </a:extLst>
              </p:cNvPr>
              <p:cNvSpPr/>
              <p:nvPr/>
            </p:nvSpPr>
            <p:spPr>
              <a:xfrm>
                <a:off x="4641966" y="914573"/>
                <a:ext cx="248135" cy="481825"/>
              </a:xfrm>
              <a:custGeom>
                <a:avLst/>
                <a:gdLst>
                  <a:gd name="connsiteX0" fmla="*/ 220943 w 248135"/>
                  <a:gd name="connsiteY0" fmla="*/ 418092 h 481825"/>
                  <a:gd name="connsiteX1" fmla="*/ 228591 w 248135"/>
                  <a:gd name="connsiteY1" fmla="*/ 412993 h 481825"/>
                  <a:gd name="connsiteX2" fmla="*/ 233690 w 248135"/>
                  <a:gd name="connsiteY2" fmla="*/ 412143 h 481825"/>
                  <a:gd name="connsiteX3" fmla="*/ 248136 w 248135"/>
                  <a:gd name="connsiteY3" fmla="*/ 424040 h 481825"/>
                  <a:gd name="connsiteX4" fmla="*/ 197999 w 248135"/>
                  <a:gd name="connsiteY4" fmla="*/ 465679 h 481825"/>
                  <a:gd name="connsiteX5" fmla="*/ 141063 w 248135"/>
                  <a:gd name="connsiteY5" fmla="*/ 481825 h 481825"/>
                  <a:gd name="connsiteX6" fmla="*/ 107072 w 248135"/>
                  <a:gd name="connsiteY6" fmla="*/ 477576 h 481825"/>
                  <a:gd name="connsiteX7" fmla="*/ 79030 w 248135"/>
                  <a:gd name="connsiteY7" fmla="*/ 462280 h 481825"/>
                  <a:gd name="connsiteX8" fmla="*/ 60334 w 248135"/>
                  <a:gd name="connsiteY8" fmla="*/ 430838 h 481825"/>
                  <a:gd name="connsiteX9" fmla="*/ 53536 w 248135"/>
                  <a:gd name="connsiteY9" fmla="*/ 378152 h 481825"/>
                  <a:gd name="connsiteX10" fmla="*/ 53536 w 248135"/>
                  <a:gd name="connsiteY10" fmla="*/ 130866 h 481825"/>
                  <a:gd name="connsiteX11" fmla="*/ 0 w 248135"/>
                  <a:gd name="connsiteY11" fmla="*/ 130866 h 481825"/>
                  <a:gd name="connsiteX12" fmla="*/ 0 w 248135"/>
                  <a:gd name="connsiteY12" fmla="*/ 120669 h 481825"/>
                  <a:gd name="connsiteX13" fmla="*/ 2549 w 248135"/>
                  <a:gd name="connsiteY13" fmla="*/ 108772 h 481825"/>
                  <a:gd name="connsiteX14" fmla="*/ 11897 w 248135"/>
                  <a:gd name="connsiteY14" fmla="*/ 103673 h 481825"/>
                  <a:gd name="connsiteX15" fmla="*/ 50987 w 248135"/>
                  <a:gd name="connsiteY15" fmla="*/ 90926 h 481825"/>
                  <a:gd name="connsiteX16" fmla="*/ 75630 w 248135"/>
                  <a:gd name="connsiteY16" fmla="*/ 58635 h 481825"/>
                  <a:gd name="connsiteX17" fmla="*/ 94326 w 248135"/>
                  <a:gd name="connsiteY17" fmla="*/ 18695 h 481825"/>
                  <a:gd name="connsiteX18" fmla="*/ 112171 w 248135"/>
                  <a:gd name="connsiteY18" fmla="*/ 0 h 481825"/>
                  <a:gd name="connsiteX19" fmla="*/ 128317 w 248135"/>
                  <a:gd name="connsiteY19" fmla="*/ 0 h 481825"/>
                  <a:gd name="connsiteX20" fmla="*/ 128317 w 248135"/>
                  <a:gd name="connsiteY20" fmla="*/ 93476 h 481825"/>
                  <a:gd name="connsiteX21" fmla="*/ 232840 w 248135"/>
                  <a:gd name="connsiteY21" fmla="*/ 93476 h 481825"/>
                  <a:gd name="connsiteX22" fmla="*/ 228591 w 248135"/>
                  <a:gd name="connsiteY22" fmla="*/ 121519 h 481825"/>
                  <a:gd name="connsiteX23" fmla="*/ 214145 w 248135"/>
                  <a:gd name="connsiteY23" fmla="*/ 130866 h 481825"/>
                  <a:gd name="connsiteX24" fmla="*/ 128317 w 248135"/>
                  <a:gd name="connsiteY24" fmla="*/ 130866 h 481825"/>
                  <a:gd name="connsiteX25" fmla="*/ 128317 w 248135"/>
                  <a:gd name="connsiteY25" fmla="*/ 352659 h 481825"/>
                  <a:gd name="connsiteX26" fmla="*/ 130866 w 248135"/>
                  <a:gd name="connsiteY26" fmla="*/ 398547 h 481825"/>
                  <a:gd name="connsiteX27" fmla="*/ 138514 w 248135"/>
                  <a:gd name="connsiteY27" fmla="*/ 425740 h 481825"/>
                  <a:gd name="connsiteX28" fmla="*/ 151261 w 248135"/>
                  <a:gd name="connsiteY28" fmla="*/ 437637 h 481825"/>
                  <a:gd name="connsiteX29" fmla="*/ 167407 w 248135"/>
                  <a:gd name="connsiteY29" fmla="*/ 440186 h 481825"/>
                  <a:gd name="connsiteX30" fmla="*/ 195450 w 248135"/>
                  <a:gd name="connsiteY30" fmla="*/ 433388 h 481825"/>
                  <a:gd name="connsiteX31" fmla="*/ 220943 w 248135"/>
                  <a:gd name="connsiteY31" fmla="*/ 418092 h 48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35" h="481825">
                    <a:moveTo>
                      <a:pt x="220943" y="418092"/>
                    </a:moveTo>
                    <a:cubicBezTo>
                      <a:pt x="224342" y="414693"/>
                      <a:pt x="226042" y="412993"/>
                      <a:pt x="228591" y="412993"/>
                    </a:cubicBezTo>
                    <a:cubicBezTo>
                      <a:pt x="230290" y="412143"/>
                      <a:pt x="231990" y="412143"/>
                      <a:pt x="233690" y="412143"/>
                    </a:cubicBezTo>
                    <a:cubicBezTo>
                      <a:pt x="238788" y="412143"/>
                      <a:pt x="243887" y="416392"/>
                      <a:pt x="248136" y="424040"/>
                    </a:cubicBezTo>
                    <a:cubicBezTo>
                      <a:pt x="232840" y="441036"/>
                      <a:pt x="215844" y="455482"/>
                      <a:pt x="197999" y="465679"/>
                    </a:cubicBezTo>
                    <a:cubicBezTo>
                      <a:pt x="180153" y="476726"/>
                      <a:pt x="160608" y="481825"/>
                      <a:pt x="141063" y="481825"/>
                    </a:cubicBezTo>
                    <a:cubicBezTo>
                      <a:pt x="129167" y="481825"/>
                      <a:pt x="118119" y="480126"/>
                      <a:pt x="107072" y="477576"/>
                    </a:cubicBezTo>
                    <a:cubicBezTo>
                      <a:pt x="96025" y="475027"/>
                      <a:pt x="86678" y="469928"/>
                      <a:pt x="79030" y="462280"/>
                    </a:cubicBezTo>
                    <a:cubicBezTo>
                      <a:pt x="71382" y="454632"/>
                      <a:pt x="65433" y="443585"/>
                      <a:pt x="60334" y="430838"/>
                    </a:cubicBezTo>
                    <a:cubicBezTo>
                      <a:pt x="56085" y="417242"/>
                      <a:pt x="53536" y="400246"/>
                      <a:pt x="53536" y="378152"/>
                    </a:cubicBezTo>
                    <a:lnTo>
                      <a:pt x="53536" y="130866"/>
                    </a:lnTo>
                    <a:lnTo>
                      <a:pt x="0" y="130866"/>
                    </a:lnTo>
                    <a:lnTo>
                      <a:pt x="0" y="120669"/>
                    </a:lnTo>
                    <a:cubicBezTo>
                      <a:pt x="0" y="116420"/>
                      <a:pt x="850" y="113021"/>
                      <a:pt x="2549" y="108772"/>
                    </a:cubicBezTo>
                    <a:cubicBezTo>
                      <a:pt x="4249" y="105373"/>
                      <a:pt x="6798" y="103673"/>
                      <a:pt x="11897" y="103673"/>
                    </a:cubicBezTo>
                    <a:cubicBezTo>
                      <a:pt x="28043" y="103673"/>
                      <a:pt x="40789" y="99424"/>
                      <a:pt x="50987" y="90926"/>
                    </a:cubicBezTo>
                    <a:cubicBezTo>
                      <a:pt x="61184" y="82429"/>
                      <a:pt x="69682" y="72231"/>
                      <a:pt x="75630" y="58635"/>
                    </a:cubicBezTo>
                    <a:cubicBezTo>
                      <a:pt x="82429" y="44189"/>
                      <a:pt x="89227" y="30592"/>
                      <a:pt x="94326" y="18695"/>
                    </a:cubicBezTo>
                    <a:cubicBezTo>
                      <a:pt x="99424" y="5948"/>
                      <a:pt x="105373" y="0"/>
                      <a:pt x="112171" y="0"/>
                    </a:cubicBezTo>
                    <a:lnTo>
                      <a:pt x="128317" y="0"/>
                    </a:lnTo>
                    <a:lnTo>
                      <a:pt x="128317" y="93476"/>
                    </a:lnTo>
                    <a:lnTo>
                      <a:pt x="232840" y="93476"/>
                    </a:lnTo>
                    <a:cubicBezTo>
                      <a:pt x="232840" y="106222"/>
                      <a:pt x="231140" y="115570"/>
                      <a:pt x="228591" y="121519"/>
                    </a:cubicBezTo>
                    <a:cubicBezTo>
                      <a:pt x="226042" y="127467"/>
                      <a:pt x="220943" y="130866"/>
                      <a:pt x="214145" y="130866"/>
                    </a:cubicBezTo>
                    <a:lnTo>
                      <a:pt x="128317" y="130866"/>
                    </a:lnTo>
                    <a:lnTo>
                      <a:pt x="128317" y="352659"/>
                    </a:lnTo>
                    <a:cubicBezTo>
                      <a:pt x="128317" y="371354"/>
                      <a:pt x="129167" y="387500"/>
                      <a:pt x="130866" y="398547"/>
                    </a:cubicBezTo>
                    <a:cubicBezTo>
                      <a:pt x="132566" y="410444"/>
                      <a:pt x="135115" y="418941"/>
                      <a:pt x="138514" y="425740"/>
                    </a:cubicBezTo>
                    <a:cubicBezTo>
                      <a:pt x="141913" y="431688"/>
                      <a:pt x="146162" y="435937"/>
                      <a:pt x="151261" y="437637"/>
                    </a:cubicBezTo>
                    <a:cubicBezTo>
                      <a:pt x="156360" y="439336"/>
                      <a:pt x="161458" y="440186"/>
                      <a:pt x="167407" y="440186"/>
                    </a:cubicBezTo>
                    <a:cubicBezTo>
                      <a:pt x="177604" y="440186"/>
                      <a:pt x="186952" y="437637"/>
                      <a:pt x="195450" y="433388"/>
                    </a:cubicBezTo>
                    <a:cubicBezTo>
                      <a:pt x="204797" y="429139"/>
                      <a:pt x="213295" y="424040"/>
                      <a:pt x="220943" y="418092"/>
                    </a:cubicBezTo>
                    <a:close/>
                  </a:path>
                </a:pathLst>
              </a:custGeom>
              <a:solidFill>
                <a:schemeClr val="bg1"/>
              </a:solidFill>
              <a:ln w="8497"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123442B8-3CCC-4270-BADE-2F171D2518BC}"/>
                  </a:ext>
                </a:extLst>
              </p:cNvPr>
              <p:cNvSpPr/>
              <p:nvPr/>
            </p:nvSpPr>
            <p:spPr>
              <a:xfrm>
                <a:off x="4859510" y="997001"/>
                <a:ext cx="351809" cy="399396"/>
              </a:xfrm>
              <a:custGeom>
                <a:avLst/>
                <a:gdLst>
                  <a:gd name="connsiteX0" fmla="*/ 321217 w 351809"/>
                  <a:gd name="connsiteY0" fmla="*/ 305071 h 399396"/>
                  <a:gd name="connsiteX1" fmla="*/ 334814 w 351809"/>
                  <a:gd name="connsiteY1" fmla="*/ 299122 h 399396"/>
                  <a:gd name="connsiteX2" fmla="*/ 351809 w 351809"/>
                  <a:gd name="connsiteY2" fmla="*/ 314418 h 399396"/>
                  <a:gd name="connsiteX3" fmla="*/ 324616 w 351809"/>
                  <a:gd name="connsiteY3" fmla="*/ 345860 h 399396"/>
                  <a:gd name="connsiteX4" fmla="*/ 288076 w 351809"/>
                  <a:gd name="connsiteY4" fmla="*/ 373053 h 399396"/>
                  <a:gd name="connsiteX5" fmla="*/ 240488 w 351809"/>
                  <a:gd name="connsiteY5" fmla="*/ 392598 h 399396"/>
                  <a:gd name="connsiteX6" fmla="*/ 178454 w 351809"/>
                  <a:gd name="connsiteY6" fmla="*/ 399396 h 399396"/>
                  <a:gd name="connsiteX7" fmla="*/ 110471 w 351809"/>
                  <a:gd name="connsiteY7" fmla="*/ 387500 h 399396"/>
                  <a:gd name="connsiteX8" fmla="*/ 53536 w 351809"/>
                  <a:gd name="connsiteY8" fmla="*/ 351809 h 399396"/>
                  <a:gd name="connsiteX9" fmla="*/ 14446 w 351809"/>
                  <a:gd name="connsiteY9" fmla="*/ 291474 h 399396"/>
                  <a:gd name="connsiteX10" fmla="*/ 0 w 351809"/>
                  <a:gd name="connsiteY10" fmla="*/ 207346 h 399396"/>
                  <a:gd name="connsiteX11" fmla="*/ 17845 w 351809"/>
                  <a:gd name="connsiteY11" fmla="*/ 123218 h 399396"/>
                  <a:gd name="connsiteX12" fmla="*/ 62884 w 351809"/>
                  <a:gd name="connsiteY12" fmla="*/ 57785 h 399396"/>
                  <a:gd name="connsiteX13" fmla="*/ 124068 w 351809"/>
                  <a:gd name="connsiteY13" fmla="*/ 15296 h 399396"/>
                  <a:gd name="connsiteX14" fmla="*/ 188651 w 351809"/>
                  <a:gd name="connsiteY14" fmla="*/ 0 h 399396"/>
                  <a:gd name="connsiteX15" fmla="*/ 310170 w 351809"/>
                  <a:gd name="connsiteY15" fmla="*/ 48437 h 399396"/>
                  <a:gd name="connsiteX16" fmla="*/ 348410 w 351809"/>
                  <a:gd name="connsiteY16" fmla="*/ 174205 h 399396"/>
                  <a:gd name="connsiteX17" fmla="*/ 343311 w 351809"/>
                  <a:gd name="connsiteY17" fmla="*/ 179304 h 399396"/>
                  <a:gd name="connsiteX18" fmla="*/ 84978 w 351809"/>
                  <a:gd name="connsiteY18" fmla="*/ 191200 h 399396"/>
                  <a:gd name="connsiteX19" fmla="*/ 95176 w 351809"/>
                  <a:gd name="connsiteY19" fmla="*/ 255784 h 399396"/>
                  <a:gd name="connsiteX20" fmla="*/ 123218 w 351809"/>
                  <a:gd name="connsiteY20" fmla="*/ 306770 h 399396"/>
                  <a:gd name="connsiteX21" fmla="*/ 166557 w 351809"/>
                  <a:gd name="connsiteY21" fmla="*/ 339912 h 399396"/>
                  <a:gd name="connsiteX22" fmla="*/ 224342 w 351809"/>
                  <a:gd name="connsiteY22" fmla="*/ 351809 h 399396"/>
                  <a:gd name="connsiteX23" fmla="*/ 279578 w 351809"/>
                  <a:gd name="connsiteY23" fmla="*/ 338212 h 399396"/>
                  <a:gd name="connsiteX24" fmla="*/ 321217 w 351809"/>
                  <a:gd name="connsiteY24" fmla="*/ 305071 h 399396"/>
                  <a:gd name="connsiteX25" fmla="*/ 176754 w 351809"/>
                  <a:gd name="connsiteY25" fmla="*/ 32292 h 399396"/>
                  <a:gd name="connsiteX26" fmla="*/ 107072 w 351809"/>
                  <a:gd name="connsiteY26" fmla="*/ 67133 h 399396"/>
                  <a:gd name="connsiteX27" fmla="*/ 82429 w 351809"/>
                  <a:gd name="connsiteY27" fmla="*/ 158059 h 399396"/>
                  <a:gd name="connsiteX28" fmla="*/ 250685 w 351809"/>
                  <a:gd name="connsiteY28" fmla="*/ 150411 h 399396"/>
                  <a:gd name="connsiteX29" fmla="*/ 264282 w 351809"/>
                  <a:gd name="connsiteY29" fmla="*/ 138514 h 399396"/>
                  <a:gd name="connsiteX30" fmla="*/ 259183 w 351809"/>
                  <a:gd name="connsiteY30" fmla="*/ 102823 h 399396"/>
                  <a:gd name="connsiteX31" fmla="*/ 243037 w 351809"/>
                  <a:gd name="connsiteY31" fmla="*/ 67982 h 399396"/>
                  <a:gd name="connsiteX32" fmla="*/ 215844 w 351809"/>
                  <a:gd name="connsiteY32" fmla="*/ 41639 h 399396"/>
                  <a:gd name="connsiteX33" fmla="*/ 176754 w 351809"/>
                  <a:gd name="connsiteY33" fmla="*/ 32292 h 39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1809" h="399396">
                    <a:moveTo>
                      <a:pt x="321217" y="305071"/>
                    </a:moveTo>
                    <a:cubicBezTo>
                      <a:pt x="325466" y="300822"/>
                      <a:pt x="329715" y="299122"/>
                      <a:pt x="334814" y="299122"/>
                    </a:cubicBezTo>
                    <a:cubicBezTo>
                      <a:pt x="340762" y="299122"/>
                      <a:pt x="346710" y="304221"/>
                      <a:pt x="351809" y="314418"/>
                    </a:cubicBezTo>
                    <a:cubicBezTo>
                      <a:pt x="344161" y="325466"/>
                      <a:pt x="334814" y="335663"/>
                      <a:pt x="324616" y="345860"/>
                    </a:cubicBezTo>
                    <a:cubicBezTo>
                      <a:pt x="314419" y="356058"/>
                      <a:pt x="302522" y="365405"/>
                      <a:pt x="288076" y="373053"/>
                    </a:cubicBezTo>
                    <a:cubicBezTo>
                      <a:pt x="273629" y="380701"/>
                      <a:pt x="258333" y="387500"/>
                      <a:pt x="240488" y="392598"/>
                    </a:cubicBezTo>
                    <a:cubicBezTo>
                      <a:pt x="222643" y="397697"/>
                      <a:pt x="202248" y="399396"/>
                      <a:pt x="178454" y="399396"/>
                    </a:cubicBezTo>
                    <a:cubicBezTo>
                      <a:pt x="154660" y="399396"/>
                      <a:pt x="131716" y="395148"/>
                      <a:pt x="110471" y="387500"/>
                    </a:cubicBezTo>
                    <a:cubicBezTo>
                      <a:pt x="89227" y="379852"/>
                      <a:pt x="69682" y="367955"/>
                      <a:pt x="53536" y="351809"/>
                    </a:cubicBezTo>
                    <a:cubicBezTo>
                      <a:pt x="37390" y="335663"/>
                      <a:pt x="23794" y="316118"/>
                      <a:pt x="14446" y="291474"/>
                    </a:cubicBezTo>
                    <a:cubicBezTo>
                      <a:pt x="4249" y="267681"/>
                      <a:pt x="0" y="239638"/>
                      <a:pt x="0" y="207346"/>
                    </a:cubicBezTo>
                    <a:cubicBezTo>
                      <a:pt x="0" y="176754"/>
                      <a:pt x="5949" y="148711"/>
                      <a:pt x="17845" y="123218"/>
                    </a:cubicBezTo>
                    <a:cubicBezTo>
                      <a:pt x="29742" y="97725"/>
                      <a:pt x="44189" y="75630"/>
                      <a:pt x="62884" y="57785"/>
                    </a:cubicBezTo>
                    <a:cubicBezTo>
                      <a:pt x="81579" y="39940"/>
                      <a:pt x="101974" y="25493"/>
                      <a:pt x="124068" y="15296"/>
                    </a:cubicBezTo>
                    <a:cubicBezTo>
                      <a:pt x="146162" y="5099"/>
                      <a:pt x="168257" y="0"/>
                      <a:pt x="188651" y="0"/>
                    </a:cubicBezTo>
                    <a:cubicBezTo>
                      <a:pt x="243887" y="0"/>
                      <a:pt x="284676" y="16146"/>
                      <a:pt x="310170" y="48437"/>
                    </a:cubicBezTo>
                    <a:cubicBezTo>
                      <a:pt x="335663" y="80729"/>
                      <a:pt x="348410" y="122368"/>
                      <a:pt x="348410" y="174205"/>
                    </a:cubicBezTo>
                    <a:cubicBezTo>
                      <a:pt x="348410" y="177604"/>
                      <a:pt x="346710" y="179304"/>
                      <a:pt x="343311" y="179304"/>
                    </a:cubicBezTo>
                    <a:lnTo>
                      <a:pt x="84978" y="191200"/>
                    </a:lnTo>
                    <a:cubicBezTo>
                      <a:pt x="84978" y="214144"/>
                      <a:pt x="88377" y="236239"/>
                      <a:pt x="95176" y="255784"/>
                    </a:cubicBezTo>
                    <a:cubicBezTo>
                      <a:pt x="101974" y="275329"/>
                      <a:pt x="111321" y="292324"/>
                      <a:pt x="123218" y="306770"/>
                    </a:cubicBezTo>
                    <a:cubicBezTo>
                      <a:pt x="135115" y="321217"/>
                      <a:pt x="149561" y="332264"/>
                      <a:pt x="166557" y="339912"/>
                    </a:cubicBezTo>
                    <a:cubicBezTo>
                      <a:pt x="183553" y="347560"/>
                      <a:pt x="202248" y="351809"/>
                      <a:pt x="224342" y="351809"/>
                    </a:cubicBezTo>
                    <a:cubicBezTo>
                      <a:pt x="243037" y="351809"/>
                      <a:pt x="261732" y="347560"/>
                      <a:pt x="279578" y="338212"/>
                    </a:cubicBezTo>
                    <a:cubicBezTo>
                      <a:pt x="294874" y="330564"/>
                      <a:pt x="309320" y="318667"/>
                      <a:pt x="321217" y="305071"/>
                    </a:cubicBezTo>
                    <a:close/>
                    <a:moveTo>
                      <a:pt x="176754" y="32292"/>
                    </a:moveTo>
                    <a:cubicBezTo>
                      <a:pt x="147012" y="32292"/>
                      <a:pt x="124068" y="44189"/>
                      <a:pt x="107072" y="67133"/>
                    </a:cubicBezTo>
                    <a:cubicBezTo>
                      <a:pt x="90077" y="90077"/>
                      <a:pt x="82429" y="120669"/>
                      <a:pt x="82429" y="158059"/>
                    </a:cubicBezTo>
                    <a:lnTo>
                      <a:pt x="250685" y="150411"/>
                    </a:lnTo>
                    <a:cubicBezTo>
                      <a:pt x="259183" y="150411"/>
                      <a:pt x="264282" y="146162"/>
                      <a:pt x="264282" y="138514"/>
                    </a:cubicBezTo>
                    <a:cubicBezTo>
                      <a:pt x="264282" y="127467"/>
                      <a:pt x="262582" y="115570"/>
                      <a:pt x="259183" y="102823"/>
                    </a:cubicBezTo>
                    <a:cubicBezTo>
                      <a:pt x="255784" y="90077"/>
                      <a:pt x="250685" y="79030"/>
                      <a:pt x="243037" y="67982"/>
                    </a:cubicBezTo>
                    <a:cubicBezTo>
                      <a:pt x="236239" y="57785"/>
                      <a:pt x="226892" y="49287"/>
                      <a:pt x="215844" y="41639"/>
                    </a:cubicBezTo>
                    <a:cubicBezTo>
                      <a:pt x="203947" y="35691"/>
                      <a:pt x="191201" y="32292"/>
                      <a:pt x="176754" y="32292"/>
                    </a:cubicBezTo>
                    <a:close/>
                  </a:path>
                </a:pathLst>
              </a:custGeom>
              <a:solidFill>
                <a:schemeClr val="bg1"/>
              </a:solidFill>
              <a:ln w="8497"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7C7B5BF-771F-40DF-9C1D-10A15E4FB3E2}"/>
                  </a:ext>
                </a:extLst>
              </p:cNvPr>
              <p:cNvSpPr/>
              <p:nvPr/>
            </p:nvSpPr>
            <p:spPr>
              <a:xfrm>
                <a:off x="3518141" y="1168657"/>
                <a:ext cx="119384" cy="306770"/>
              </a:xfrm>
              <a:custGeom>
                <a:avLst/>
                <a:gdLst>
                  <a:gd name="connsiteX0" fmla="*/ 59900 w 119384"/>
                  <a:gd name="connsiteY0" fmla="*/ 0 h 306770"/>
                  <a:gd name="connsiteX1" fmla="*/ 3814 w 119384"/>
                  <a:gd name="connsiteY1" fmla="*/ 210745 h 306770"/>
                  <a:gd name="connsiteX2" fmla="*/ 81145 w 119384"/>
                  <a:gd name="connsiteY2" fmla="*/ 282977 h 306770"/>
                  <a:gd name="connsiteX3" fmla="*/ 52252 w 119384"/>
                  <a:gd name="connsiteY3" fmla="*/ 81579 h 306770"/>
                  <a:gd name="connsiteX4" fmla="*/ 115136 w 119384"/>
                  <a:gd name="connsiteY4" fmla="*/ 306770 h 306770"/>
                  <a:gd name="connsiteX5" fmla="*/ 119385 w 119384"/>
                  <a:gd name="connsiteY5" fmla="*/ 301672 h 306770"/>
                  <a:gd name="connsiteX6" fmla="*/ 94741 w 119384"/>
                  <a:gd name="connsiteY6" fmla="*/ 270230 h 306770"/>
                  <a:gd name="connsiteX7" fmla="*/ 59900 w 119384"/>
                  <a:gd name="connsiteY7" fmla="*/ 0 h 3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84" h="306770">
                    <a:moveTo>
                      <a:pt x="59900" y="0"/>
                    </a:moveTo>
                    <a:cubicBezTo>
                      <a:pt x="21660" y="60334"/>
                      <a:pt x="-11482" y="132566"/>
                      <a:pt x="3814" y="210745"/>
                    </a:cubicBezTo>
                    <a:cubicBezTo>
                      <a:pt x="12312" y="253234"/>
                      <a:pt x="43754" y="302522"/>
                      <a:pt x="81145" y="282977"/>
                    </a:cubicBezTo>
                    <a:cubicBezTo>
                      <a:pt x="44604" y="225192"/>
                      <a:pt x="43754" y="155510"/>
                      <a:pt x="52252" y="81579"/>
                    </a:cubicBezTo>
                    <a:cubicBezTo>
                      <a:pt x="50552" y="171655"/>
                      <a:pt x="59900" y="251535"/>
                      <a:pt x="115136" y="306770"/>
                    </a:cubicBezTo>
                    <a:cubicBezTo>
                      <a:pt x="116835" y="304221"/>
                      <a:pt x="117685" y="303371"/>
                      <a:pt x="119385" y="301672"/>
                    </a:cubicBezTo>
                    <a:cubicBezTo>
                      <a:pt x="110887" y="293174"/>
                      <a:pt x="102389" y="282977"/>
                      <a:pt x="94741" y="270230"/>
                    </a:cubicBezTo>
                    <a:cubicBezTo>
                      <a:pt x="48853" y="170806"/>
                      <a:pt x="133831" y="79879"/>
                      <a:pt x="59900" y="0"/>
                    </a:cubicBezTo>
                    <a:close/>
                  </a:path>
                </a:pathLst>
              </a:custGeom>
              <a:solidFill>
                <a:schemeClr val="bg1"/>
              </a:solidFill>
              <a:ln w="8497" cap="flat">
                <a:noFill/>
                <a:prstDash val="solid"/>
                <a:miter/>
              </a:ln>
            </p:spPr>
            <p:txBody>
              <a:bodyPr rtlCol="0" anchor="ctr"/>
              <a:lstStyle/>
              <a:p>
                <a:endParaRPr lang="de-DE"/>
              </a:p>
            </p:txBody>
          </p:sp>
          <p:grpSp>
            <p:nvGrpSpPr>
              <p:cNvPr id="37" name="Grafik 11">
                <a:extLst>
                  <a:ext uri="{FF2B5EF4-FFF2-40B4-BE49-F238E27FC236}">
                    <a16:creationId xmlns:a16="http://schemas.microsoft.com/office/drawing/2014/main" id="{E8C8D668-7911-4E74-8FC6-D33CBC3D1FE3}"/>
                  </a:ext>
                </a:extLst>
              </p:cNvPr>
              <p:cNvGrpSpPr/>
              <p:nvPr/>
            </p:nvGrpSpPr>
            <p:grpSpPr>
              <a:xfrm>
                <a:off x="3619680" y="1438037"/>
                <a:ext cx="1419983" cy="605892"/>
                <a:chOff x="3619680" y="1438037"/>
                <a:chExt cx="1419983" cy="605892"/>
              </a:xfrm>
              <a:solidFill>
                <a:srgbClr val="FFFFFF"/>
              </a:solidFill>
            </p:grpSpPr>
            <p:sp>
              <p:nvSpPr>
                <p:cNvPr id="38" name="Freihandform: Form 37">
                  <a:extLst>
                    <a:ext uri="{FF2B5EF4-FFF2-40B4-BE49-F238E27FC236}">
                      <a16:creationId xmlns:a16="http://schemas.microsoft.com/office/drawing/2014/main" id="{0FEB6A8A-A627-4C10-84EB-9CBB9B762B27}"/>
                    </a:ext>
                  </a:extLst>
                </p:cNvPr>
                <p:cNvSpPr/>
                <p:nvPr/>
              </p:nvSpPr>
              <p:spPr>
                <a:xfrm>
                  <a:off x="3619680" y="1438037"/>
                  <a:ext cx="457181" cy="395147"/>
                </a:xfrm>
                <a:custGeom>
                  <a:avLst/>
                  <a:gdLst>
                    <a:gd name="connsiteX0" fmla="*/ 397697 w 457181"/>
                    <a:gd name="connsiteY0" fmla="*/ 339062 h 395147"/>
                    <a:gd name="connsiteX1" fmla="*/ 413843 w 457181"/>
                    <a:gd name="connsiteY1" fmla="*/ 359457 h 395147"/>
                    <a:gd name="connsiteX2" fmla="*/ 449534 w 457181"/>
                    <a:gd name="connsiteY2" fmla="*/ 369654 h 395147"/>
                    <a:gd name="connsiteX3" fmla="*/ 457182 w 457181"/>
                    <a:gd name="connsiteY3" fmla="*/ 380701 h 395147"/>
                    <a:gd name="connsiteX4" fmla="*/ 455482 w 457181"/>
                    <a:gd name="connsiteY4" fmla="*/ 395148 h 395147"/>
                    <a:gd name="connsiteX5" fmla="*/ 409594 w 457181"/>
                    <a:gd name="connsiteY5" fmla="*/ 391748 h 395147"/>
                    <a:gd name="connsiteX6" fmla="*/ 361157 w 457181"/>
                    <a:gd name="connsiteY6" fmla="*/ 390049 h 395147"/>
                    <a:gd name="connsiteX7" fmla="*/ 313569 w 457181"/>
                    <a:gd name="connsiteY7" fmla="*/ 391748 h 395147"/>
                    <a:gd name="connsiteX8" fmla="*/ 266831 w 457181"/>
                    <a:gd name="connsiteY8" fmla="*/ 395148 h 395147"/>
                    <a:gd name="connsiteX9" fmla="*/ 265132 w 457181"/>
                    <a:gd name="connsiteY9" fmla="*/ 380701 h 395147"/>
                    <a:gd name="connsiteX10" fmla="*/ 272780 w 457181"/>
                    <a:gd name="connsiteY10" fmla="*/ 369654 h 395147"/>
                    <a:gd name="connsiteX11" fmla="*/ 306771 w 457181"/>
                    <a:gd name="connsiteY11" fmla="*/ 359457 h 395147"/>
                    <a:gd name="connsiteX12" fmla="*/ 322067 w 457181"/>
                    <a:gd name="connsiteY12" fmla="*/ 339062 h 395147"/>
                    <a:gd name="connsiteX13" fmla="*/ 322067 w 457181"/>
                    <a:gd name="connsiteY13" fmla="*/ 163158 h 395147"/>
                    <a:gd name="connsiteX14" fmla="*/ 319517 w 457181"/>
                    <a:gd name="connsiteY14" fmla="*/ 121518 h 395147"/>
                    <a:gd name="connsiteX15" fmla="*/ 309320 w 457181"/>
                    <a:gd name="connsiteY15" fmla="*/ 89227 h 395147"/>
                    <a:gd name="connsiteX16" fmla="*/ 288925 w 457181"/>
                    <a:gd name="connsiteY16" fmla="*/ 67982 h 395147"/>
                    <a:gd name="connsiteX17" fmla="*/ 255784 w 457181"/>
                    <a:gd name="connsiteY17" fmla="*/ 60334 h 395147"/>
                    <a:gd name="connsiteX18" fmla="*/ 212445 w 457181"/>
                    <a:gd name="connsiteY18" fmla="*/ 67982 h 395147"/>
                    <a:gd name="connsiteX19" fmla="*/ 174205 w 457181"/>
                    <a:gd name="connsiteY19" fmla="*/ 90077 h 395147"/>
                    <a:gd name="connsiteX20" fmla="*/ 147862 w 457181"/>
                    <a:gd name="connsiteY20" fmla="*/ 126617 h 395147"/>
                    <a:gd name="connsiteX21" fmla="*/ 137664 w 457181"/>
                    <a:gd name="connsiteY21" fmla="*/ 175904 h 395147"/>
                    <a:gd name="connsiteX22" fmla="*/ 137664 w 457181"/>
                    <a:gd name="connsiteY22" fmla="*/ 339062 h 395147"/>
                    <a:gd name="connsiteX23" fmla="*/ 152960 w 457181"/>
                    <a:gd name="connsiteY23" fmla="*/ 359457 h 395147"/>
                    <a:gd name="connsiteX24" fmla="*/ 186952 w 457181"/>
                    <a:gd name="connsiteY24" fmla="*/ 369654 h 395147"/>
                    <a:gd name="connsiteX25" fmla="*/ 194600 w 457181"/>
                    <a:gd name="connsiteY25" fmla="*/ 380701 h 395147"/>
                    <a:gd name="connsiteX26" fmla="*/ 192900 w 457181"/>
                    <a:gd name="connsiteY26" fmla="*/ 395148 h 395147"/>
                    <a:gd name="connsiteX27" fmla="*/ 147012 w 457181"/>
                    <a:gd name="connsiteY27" fmla="*/ 391748 h 395147"/>
                    <a:gd name="connsiteX28" fmla="*/ 99424 w 457181"/>
                    <a:gd name="connsiteY28" fmla="*/ 390049 h 395147"/>
                    <a:gd name="connsiteX29" fmla="*/ 50137 w 457181"/>
                    <a:gd name="connsiteY29" fmla="*/ 391748 h 395147"/>
                    <a:gd name="connsiteX30" fmla="*/ 4249 w 457181"/>
                    <a:gd name="connsiteY30" fmla="*/ 395148 h 395147"/>
                    <a:gd name="connsiteX31" fmla="*/ 2549 w 457181"/>
                    <a:gd name="connsiteY31" fmla="*/ 380701 h 395147"/>
                    <a:gd name="connsiteX32" fmla="*/ 10197 w 457181"/>
                    <a:gd name="connsiteY32" fmla="*/ 369654 h 395147"/>
                    <a:gd name="connsiteX33" fmla="*/ 45888 w 457181"/>
                    <a:gd name="connsiteY33" fmla="*/ 359457 h 395147"/>
                    <a:gd name="connsiteX34" fmla="*/ 62034 w 457181"/>
                    <a:gd name="connsiteY34" fmla="*/ 338212 h 395147"/>
                    <a:gd name="connsiteX35" fmla="*/ 62034 w 457181"/>
                    <a:gd name="connsiteY35" fmla="*/ 94326 h 395147"/>
                    <a:gd name="connsiteX36" fmla="*/ 52686 w 457181"/>
                    <a:gd name="connsiteY36" fmla="*/ 56085 h 395147"/>
                    <a:gd name="connsiteX37" fmla="*/ 11897 w 457181"/>
                    <a:gd name="connsiteY37" fmla="*/ 41639 h 395147"/>
                    <a:gd name="connsiteX38" fmla="*/ 0 w 457181"/>
                    <a:gd name="connsiteY38" fmla="*/ 28893 h 395147"/>
                    <a:gd name="connsiteX39" fmla="*/ 1700 w 457181"/>
                    <a:gd name="connsiteY39" fmla="*/ 16996 h 395147"/>
                    <a:gd name="connsiteX40" fmla="*/ 33991 w 457181"/>
                    <a:gd name="connsiteY40" fmla="*/ 15296 h 395147"/>
                    <a:gd name="connsiteX41" fmla="*/ 68832 w 457181"/>
                    <a:gd name="connsiteY41" fmla="*/ 11897 h 395147"/>
                    <a:gd name="connsiteX42" fmla="*/ 106223 w 457181"/>
                    <a:gd name="connsiteY42" fmla="*/ 4249 h 395147"/>
                    <a:gd name="connsiteX43" fmla="*/ 130016 w 457181"/>
                    <a:gd name="connsiteY43" fmla="*/ 0 h 395147"/>
                    <a:gd name="connsiteX44" fmla="*/ 142763 w 457181"/>
                    <a:gd name="connsiteY44" fmla="*/ 13596 h 395147"/>
                    <a:gd name="connsiteX45" fmla="*/ 140214 w 457181"/>
                    <a:gd name="connsiteY45" fmla="*/ 43339 h 395147"/>
                    <a:gd name="connsiteX46" fmla="*/ 137664 w 457181"/>
                    <a:gd name="connsiteY46" fmla="*/ 89227 h 395147"/>
                    <a:gd name="connsiteX47" fmla="*/ 211595 w 457181"/>
                    <a:gd name="connsiteY47" fmla="*/ 22944 h 395147"/>
                    <a:gd name="connsiteX48" fmla="*/ 288925 w 457181"/>
                    <a:gd name="connsiteY48" fmla="*/ 0 h 395147"/>
                    <a:gd name="connsiteX49" fmla="*/ 370504 w 457181"/>
                    <a:gd name="connsiteY49" fmla="*/ 31442 h 395147"/>
                    <a:gd name="connsiteX50" fmla="*/ 397697 w 457181"/>
                    <a:gd name="connsiteY50" fmla="*/ 119819 h 395147"/>
                    <a:gd name="connsiteX51" fmla="*/ 397697 w 457181"/>
                    <a:gd name="connsiteY51" fmla="*/ 339062 h 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7181" h="395147">
                      <a:moveTo>
                        <a:pt x="397697" y="339062"/>
                      </a:moveTo>
                      <a:cubicBezTo>
                        <a:pt x="397697" y="348410"/>
                        <a:pt x="402796" y="354358"/>
                        <a:pt x="413843" y="359457"/>
                      </a:cubicBezTo>
                      <a:cubicBezTo>
                        <a:pt x="424890" y="363706"/>
                        <a:pt x="436787" y="367105"/>
                        <a:pt x="449534" y="369654"/>
                      </a:cubicBezTo>
                      <a:cubicBezTo>
                        <a:pt x="454633" y="370504"/>
                        <a:pt x="457182" y="374753"/>
                        <a:pt x="457182" y="380701"/>
                      </a:cubicBezTo>
                      <a:cubicBezTo>
                        <a:pt x="457182" y="384100"/>
                        <a:pt x="456332" y="389199"/>
                        <a:pt x="455482" y="395148"/>
                      </a:cubicBezTo>
                      <a:cubicBezTo>
                        <a:pt x="440186" y="394298"/>
                        <a:pt x="424890" y="392598"/>
                        <a:pt x="409594" y="391748"/>
                      </a:cubicBezTo>
                      <a:cubicBezTo>
                        <a:pt x="394298" y="390899"/>
                        <a:pt x="378152" y="390049"/>
                        <a:pt x="361157" y="390049"/>
                      </a:cubicBezTo>
                      <a:cubicBezTo>
                        <a:pt x="345011" y="390049"/>
                        <a:pt x="328865" y="390899"/>
                        <a:pt x="313569" y="391748"/>
                      </a:cubicBezTo>
                      <a:cubicBezTo>
                        <a:pt x="297423" y="392598"/>
                        <a:pt x="282127" y="393448"/>
                        <a:pt x="266831" y="395148"/>
                      </a:cubicBezTo>
                      <a:cubicBezTo>
                        <a:pt x="265981" y="389199"/>
                        <a:pt x="265132" y="384100"/>
                        <a:pt x="265132" y="380701"/>
                      </a:cubicBezTo>
                      <a:cubicBezTo>
                        <a:pt x="265132" y="374753"/>
                        <a:pt x="267681" y="371354"/>
                        <a:pt x="272780" y="369654"/>
                      </a:cubicBezTo>
                      <a:cubicBezTo>
                        <a:pt x="285526" y="367105"/>
                        <a:pt x="296573" y="363706"/>
                        <a:pt x="306771" y="359457"/>
                      </a:cubicBezTo>
                      <a:cubicBezTo>
                        <a:pt x="316968" y="355208"/>
                        <a:pt x="322067" y="348410"/>
                        <a:pt x="322067" y="339062"/>
                      </a:cubicBezTo>
                      <a:lnTo>
                        <a:pt x="322067" y="163158"/>
                      </a:lnTo>
                      <a:cubicBezTo>
                        <a:pt x="322067" y="147862"/>
                        <a:pt x="321217" y="134265"/>
                        <a:pt x="319517" y="121518"/>
                      </a:cubicBezTo>
                      <a:cubicBezTo>
                        <a:pt x="317818" y="108772"/>
                        <a:pt x="314419" y="97725"/>
                        <a:pt x="309320" y="89227"/>
                      </a:cubicBezTo>
                      <a:cubicBezTo>
                        <a:pt x="304221" y="79879"/>
                        <a:pt x="297423" y="73081"/>
                        <a:pt x="288925" y="67982"/>
                      </a:cubicBezTo>
                      <a:cubicBezTo>
                        <a:pt x="280428" y="62884"/>
                        <a:pt x="269380" y="60334"/>
                        <a:pt x="255784" y="60334"/>
                      </a:cubicBezTo>
                      <a:cubicBezTo>
                        <a:pt x="241338" y="60334"/>
                        <a:pt x="226042" y="62884"/>
                        <a:pt x="212445" y="67982"/>
                      </a:cubicBezTo>
                      <a:cubicBezTo>
                        <a:pt x="197999" y="73081"/>
                        <a:pt x="185252" y="80729"/>
                        <a:pt x="174205" y="90077"/>
                      </a:cubicBezTo>
                      <a:cubicBezTo>
                        <a:pt x="163158" y="100274"/>
                        <a:pt x="154660" y="112171"/>
                        <a:pt x="147862" y="126617"/>
                      </a:cubicBezTo>
                      <a:cubicBezTo>
                        <a:pt x="141064" y="141063"/>
                        <a:pt x="137664" y="157209"/>
                        <a:pt x="137664" y="175904"/>
                      </a:cubicBezTo>
                      <a:lnTo>
                        <a:pt x="137664" y="339062"/>
                      </a:lnTo>
                      <a:cubicBezTo>
                        <a:pt x="137664" y="348410"/>
                        <a:pt x="142763" y="354358"/>
                        <a:pt x="152960" y="359457"/>
                      </a:cubicBezTo>
                      <a:cubicBezTo>
                        <a:pt x="163158" y="363706"/>
                        <a:pt x="174205" y="367105"/>
                        <a:pt x="186952" y="369654"/>
                      </a:cubicBezTo>
                      <a:cubicBezTo>
                        <a:pt x="192050" y="370504"/>
                        <a:pt x="194600" y="374753"/>
                        <a:pt x="194600" y="380701"/>
                      </a:cubicBezTo>
                      <a:cubicBezTo>
                        <a:pt x="194600" y="384100"/>
                        <a:pt x="193750" y="389199"/>
                        <a:pt x="192900" y="395148"/>
                      </a:cubicBezTo>
                      <a:cubicBezTo>
                        <a:pt x="177604" y="394298"/>
                        <a:pt x="162308" y="392598"/>
                        <a:pt x="147012" y="391748"/>
                      </a:cubicBezTo>
                      <a:cubicBezTo>
                        <a:pt x="131716" y="390899"/>
                        <a:pt x="116420" y="390049"/>
                        <a:pt x="99424" y="390049"/>
                      </a:cubicBezTo>
                      <a:cubicBezTo>
                        <a:pt x="81579" y="390049"/>
                        <a:pt x="65433" y="390899"/>
                        <a:pt x="50137" y="391748"/>
                      </a:cubicBezTo>
                      <a:cubicBezTo>
                        <a:pt x="34841" y="392598"/>
                        <a:pt x="19545" y="393448"/>
                        <a:pt x="4249" y="395148"/>
                      </a:cubicBezTo>
                      <a:cubicBezTo>
                        <a:pt x="3399" y="389199"/>
                        <a:pt x="2549" y="384100"/>
                        <a:pt x="2549" y="380701"/>
                      </a:cubicBezTo>
                      <a:cubicBezTo>
                        <a:pt x="2549" y="374753"/>
                        <a:pt x="5099" y="371354"/>
                        <a:pt x="10197" y="369654"/>
                      </a:cubicBezTo>
                      <a:cubicBezTo>
                        <a:pt x="22944" y="367105"/>
                        <a:pt x="35691" y="363706"/>
                        <a:pt x="45888" y="359457"/>
                      </a:cubicBezTo>
                      <a:cubicBezTo>
                        <a:pt x="56086" y="355208"/>
                        <a:pt x="62034" y="347560"/>
                        <a:pt x="62034" y="338212"/>
                      </a:cubicBezTo>
                      <a:lnTo>
                        <a:pt x="62034" y="94326"/>
                      </a:lnTo>
                      <a:cubicBezTo>
                        <a:pt x="62034" y="76480"/>
                        <a:pt x="58635" y="63733"/>
                        <a:pt x="52686" y="56085"/>
                      </a:cubicBezTo>
                      <a:cubicBezTo>
                        <a:pt x="46738" y="48437"/>
                        <a:pt x="33141" y="43339"/>
                        <a:pt x="11897" y="41639"/>
                      </a:cubicBezTo>
                      <a:cubicBezTo>
                        <a:pt x="4249" y="40789"/>
                        <a:pt x="0" y="36541"/>
                        <a:pt x="0" y="28893"/>
                      </a:cubicBezTo>
                      <a:cubicBezTo>
                        <a:pt x="0" y="25493"/>
                        <a:pt x="850" y="22094"/>
                        <a:pt x="1700" y="16996"/>
                      </a:cubicBezTo>
                      <a:cubicBezTo>
                        <a:pt x="9348" y="16996"/>
                        <a:pt x="20395" y="16146"/>
                        <a:pt x="33991" y="15296"/>
                      </a:cubicBezTo>
                      <a:cubicBezTo>
                        <a:pt x="48437" y="14446"/>
                        <a:pt x="59485" y="13596"/>
                        <a:pt x="68832" y="11897"/>
                      </a:cubicBezTo>
                      <a:cubicBezTo>
                        <a:pt x="82429" y="9348"/>
                        <a:pt x="95175" y="6798"/>
                        <a:pt x="106223" y="4249"/>
                      </a:cubicBezTo>
                      <a:cubicBezTo>
                        <a:pt x="117270" y="1700"/>
                        <a:pt x="124918" y="0"/>
                        <a:pt x="130016" y="0"/>
                      </a:cubicBezTo>
                      <a:cubicBezTo>
                        <a:pt x="138514" y="0"/>
                        <a:pt x="142763" y="4249"/>
                        <a:pt x="142763" y="13596"/>
                      </a:cubicBezTo>
                      <a:cubicBezTo>
                        <a:pt x="142763" y="22094"/>
                        <a:pt x="141913" y="32292"/>
                        <a:pt x="140214" y="43339"/>
                      </a:cubicBezTo>
                      <a:cubicBezTo>
                        <a:pt x="138514" y="55236"/>
                        <a:pt x="137664" y="70532"/>
                        <a:pt x="137664" y="89227"/>
                      </a:cubicBezTo>
                      <a:cubicBezTo>
                        <a:pt x="163158" y="60334"/>
                        <a:pt x="187801" y="38240"/>
                        <a:pt x="211595" y="22944"/>
                      </a:cubicBezTo>
                      <a:cubicBezTo>
                        <a:pt x="235389" y="7648"/>
                        <a:pt x="260883" y="0"/>
                        <a:pt x="288925" y="0"/>
                      </a:cubicBezTo>
                      <a:cubicBezTo>
                        <a:pt x="325466" y="0"/>
                        <a:pt x="352659" y="10197"/>
                        <a:pt x="370504" y="31442"/>
                      </a:cubicBezTo>
                      <a:cubicBezTo>
                        <a:pt x="388350" y="52686"/>
                        <a:pt x="397697" y="82429"/>
                        <a:pt x="397697" y="119819"/>
                      </a:cubicBezTo>
                      <a:lnTo>
                        <a:pt x="397697" y="339062"/>
                      </a:lnTo>
                      <a:close/>
                    </a:path>
                  </a:pathLst>
                </a:custGeom>
                <a:solidFill>
                  <a:schemeClr val="bg1"/>
                </a:solidFill>
                <a:ln w="8497"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AE7BF56D-B498-427A-867D-F4886E16FEDD}"/>
                    </a:ext>
                  </a:extLst>
                </p:cNvPr>
                <p:cNvSpPr/>
                <p:nvPr/>
              </p:nvSpPr>
              <p:spPr>
                <a:xfrm>
                  <a:off x="4035223" y="1438037"/>
                  <a:ext cx="174205" cy="605892"/>
                </a:xfrm>
                <a:custGeom>
                  <a:avLst/>
                  <a:gdLst>
                    <a:gd name="connsiteX0" fmla="*/ 93476 w 174205"/>
                    <a:gd name="connsiteY0" fmla="*/ 94326 h 605892"/>
                    <a:gd name="connsiteX1" fmla="*/ 83278 w 174205"/>
                    <a:gd name="connsiteY1" fmla="*/ 55236 h 605892"/>
                    <a:gd name="connsiteX2" fmla="*/ 39090 w 174205"/>
                    <a:gd name="connsiteY2" fmla="*/ 41639 h 605892"/>
                    <a:gd name="connsiteX3" fmla="*/ 26343 w 174205"/>
                    <a:gd name="connsiteY3" fmla="*/ 28893 h 605892"/>
                    <a:gd name="connsiteX4" fmla="*/ 28043 w 174205"/>
                    <a:gd name="connsiteY4" fmla="*/ 16996 h 605892"/>
                    <a:gd name="connsiteX5" fmla="*/ 62884 w 174205"/>
                    <a:gd name="connsiteY5" fmla="*/ 15296 h 605892"/>
                    <a:gd name="connsiteX6" fmla="*/ 100274 w 174205"/>
                    <a:gd name="connsiteY6" fmla="*/ 11897 h 605892"/>
                    <a:gd name="connsiteX7" fmla="*/ 136815 w 174205"/>
                    <a:gd name="connsiteY7" fmla="*/ 4249 h 605892"/>
                    <a:gd name="connsiteX8" fmla="*/ 160609 w 174205"/>
                    <a:gd name="connsiteY8" fmla="*/ 0 h 605892"/>
                    <a:gd name="connsiteX9" fmla="*/ 171656 w 174205"/>
                    <a:gd name="connsiteY9" fmla="*/ 3399 h 605892"/>
                    <a:gd name="connsiteX10" fmla="*/ 174205 w 174205"/>
                    <a:gd name="connsiteY10" fmla="*/ 13596 h 605892"/>
                    <a:gd name="connsiteX11" fmla="*/ 171656 w 174205"/>
                    <a:gd name="connsiteY11" fmla="*/ 43339 h 605892"/>
                    <a:gd name="connsiteX12" fmla="*/ 169106 w 174205"/>
                    <a:gd name="connsiteY12" fmla="*/ 89227 h 605892"/>
                    <a:gd name="connsiteX13" fmla="*/ 169106 w 174205"/>
                    <a:gd name="connsiteY13" fmla="*/ 300822 h 605892"/>
                    <a:gd name="connsiteX14" fmla="*/ 164857 w 174205"/>
                    <a:gd name="connsiteY14" fmla="*/ 400246 h 605892"/>
                    <a:gd name="connsiteX15" fmla="*/ 145312 w 174205"/>
                    <a:gd name="connsiteY15" fmla="*/ 472478 h 605892"/>
                    <a:gd name="connsiteX16" fmla="*/ 97725 w 174205"/>
                    <a:gd name="connsiteY16" fmla="*/ 535361 h 605892"/>
                    <a:gd name="connsiteX17" fmla="*/ 10197 w 174205"/>
                    <a:gd name="connsiteY17" fmla="*/ 605893 h 605892"/>
                    <a:gd name="connsiteX18" fmla="*/ 3399 w 174205"/>
                    <a:gd name="connsiteY18" fmla="*/ 598245 h 605892"/>
                    <a:gd name="connsiteX19" fmla="*/ 0 w 174205"/>
                    <a:gd name="connsiteY19" fmla="*/ 587198 h 605892"/>
                    <a:gd name="connsiteX20" fmla="*/ 1700 w 174205"/>
                    <a:gd name="connsiteY20" fmla="*/ 581249 h 605892"/>
                    <a:gd name="connsiteX21" fmla="*/ 5099 w 174205"/>
                    <a:gd name="connsiteY21" fmla="*/ 577000 h 605892"/>
                    <a:gd name="connsiteX22" fmla="*/ 46738 w 174205"/>
                    <a:gd name="connsiteY22" fmla="*/ 531962 h 605892"/>
                    <a:gd name="connsiteX23" fmla="*/ 74781 w 174205"/>
                    <a:gd name="connsiteY23" fmla="*/ 490323 h 605892"/>
                    <a:gd name="connsiteX24" fmla="*/ 90077 w 174205"/>
                    <a:gd name="connsiteY24" fmla="*/ 445285 h 605892"/>
                    <a:gd name="connsiteX25" fmla="*/ 94326 w 174205"/>
                    <a:gd name="connsiteY25" fmla="*/ 390049 h 605892"/>
                    <a:gd name="connsiteX26" fmla="*/ 94326 w 174205"/>
                    <a:gd name="connsiteY26" fmla="*/ 94326 h 6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05" h="605892">
                      <a:moveTo>
                        <a:pt x="93476" y="94326"/>
                      </a:moveTo>
                      <a:cubicBezTo>
                        <a:pt x="93476" y="75630"/>
                        <a:pt x="90077" y="62034"/>
                        <a:pt x="83278" y="55236"/>
                      </a:cubicBezTo>
                      <a:cubicBezTo>
                        <a:pt x="76480" y="48437"/>
                        <a:pt x="62034" y="43339"/>
                        <a:pt x="39090" y="41639"/>
                      </a:cubicBezTo>
                      <a:cubicBezTo>
                        <a:pt x="30592" y="41639"/>
                        <a:pt x="26343" y="37390"/>
                        <a:pt x="26343" y="28893"/>
                      </a:cubicBezTo>
                      <a:cubicBezTo>
                        <a:pt x="26343" y="25493"/>
                        <a:pt x="27193" y="22094"/>
                        <a:pt x="28043" y="16996"/>
                      </a:cubicBezTo>
                      <a:cubicBezTo>
                        <a:pt x="35691" y="16996"/>
                        <a:pt x="47588" y="16146"/>
                        <a:pt x="62884" y="15296"/>
                      </a:cubicBezTo>
                      <a:cubicBezTo>
                        <a:pt x="78180" y="14446"/>
                        <a:pt x="90926" y="13596"/>
                        <a:pt x="100274" y="11897"/>
                      </a:cubicBezTo>
                      <a:cubicBezTo>
                        <a:pt x="113871" y="9348"/>
                        <a:pt x="125767" y="6798"/>
                        <a:pt x="136815" y="4249"/>
                      </a:cubicBezTo>
                      <a:cubicBezTo>
                        <a:pt x="147862" y="1700"/>
                        <a:pt x="155510" y="0"/>
                        <a:pt x="160609" y="0"/>
                      </a:cubicBezTo>
                      <a:cubicBezTo>
                        <a:pt x="165707" y="0"/>
                        <a:pt x="169956" y="850"/>
                        <a:pt x="171656" y="3399"/>
                      </a:cubicBezTo>
                      <a:cubicBezTo>
                        <a:pt x="173355" y="5948"/>
                        <a:pt x="174205" y="9348"/>
                        <a:pt x="174205" y="13596"/>
                      </a:cubicBezTo>
                      <a:cubicBezTo>
                        <a:pt x="174205" y="22094"/>
                        <a:pt x="173355" y="32292"/>
                        <a:pt x="171656" y="43339"/>
                      </a:cubicBezTo>
                      <a:cubicBezTo>
                        <a:pt x="169956" y="55236"/>
                        <a:pt x="169106" y="70532"/>
                        <a:pt x="169106" y="89227"/>
                      </a:cubicBezTo>
                      <a:lnTo>
                        <a:pt x="169106" y="300822"/>
                      </a:lnTo>
                      <a:cubicBezTo>
                        <a:pt x="169106" y="339912"/>
                        <a:pt x="167407" y="373053"/>
                        <a:pt x="164857" y="400246"/>
                      </a:cubicBezTo>
                      <a:cubicBezTo>
                        <a:pt x="162308" y="426589"/>
                        <a:pt x="155510" y="451233"/>
                        <a:pt x="145312" y="472478"/>
                      </a:cubicBezTo>
                      <a:cubicBezTo>
                        <a:pt x="135115" y="493722"/>
                        <a:pt x="118969" y="514966"/>
                        <a:pt x="97725" y="535361"/>
                      </a:cubicBezTo>
                      <a:cubicBezTo>
                        <a:pt x="76480" y="555756"/>
                        <a:pt x="47588" y="579550"/>
                        <a:pt x="10197" y="605893"/>
                      </a:cubicBezTo>
                      <a:cubicBezTo>
                        <a:pt x="7648" y="604193"/>
                        <a:pt x="5099" y="601644"/>
                        <a:pt x="3399" y="598245"/>
                      </a:cubicBezTo>
                      <a:cubicBezTo>
                        <a:pt x="850" y="594846"/>
                        <a:pt x="0" y="591447"/>
                        <a:pt x="0" y="587198"/>
                      </a:cubicBezTo>
                      <a:cubicBezTo>
                        <a:pt x="0" y="584648"/>
                        <a:pt x="850" y="582949"/>
                        <a:pt x="1700" y="581249"/>
                      </a:cubicBezTo>
                      <a:cubicBezTo>
                        <a:pt x="2549" y="579550"/>
                        <a:pt x="4249" y="578700"/>
                        <a:pt x="5099" y="577000"/>
                      </a:cubicBezTo>
                      <a:cubicBezTo>
                        <a:pt x="21245" y="560855"/>
                        <a:pt x="34841" y="545559"/>
                        <a:pt x="46738" y="531962"/>
                      </a:cubicBezTo>
                      <a:cubicBezTo>
                        <a:pt x="57785" y="518366"/>
                        <a:pt x="67133" y="503919"/>
                        <a:pt x="74781" y="490323"/>
                      </a:cubicBezTo>
                      <a:cubicBezTo>
                        <a:pt x="81579" y="475877"/>
                        <a:pt x="86678" y="461430"/>
                        <a:pt x="90077" y="445285"/>
                      </a:cubicBezTo>
                      <a:cubicBezTo>
                        <a:pt x="93476" y="429139"/>
                        <a:pt x="94326" y="411293"/>
                        <a:pt x="94326" y="390049"/>
                      </a:cubicBezTo>
                      <a:lnTo>
                        <a:pt x="94326" y="94326"/>
                      </a:lnTo>
                      <a:close/>
                    </a:path>
                  </a:pathLst>
                </a:custGeom>
                <a:solidFill>
                  <a:schemeClr val="bg1"/>
                </a:solidFill>
                <a:ln w="8497"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D8A59755-2D5B-4793-9651-5DAC3EF01930}"/>
                    </a:ext>
                  </a:extLst>
                </p:cNvPr>
                <p:cNvSpPr/>
                <p:nvPr/>
              </p:nvSpPr>
              <p:spPr>
                <a:xfrm>
                  <a:off x="4251067" y="1439737"/>
                  <a:ext cx="398547" cy="397696"/>
                </a:xfrm>
                <a:custGeom>
                  <a:avLst/>
                  <a:gdLst>
                    <a:gd name="connsiteX0" fmla="*/ 0 w 398547"/>
                    <a:gd name="connsiteY0" fmla="*/ 199698 h 397696"/>
                    <a:gd name="connsiteX1" fmla="*/ 15296 w 398547"/>
                    <a:gd name="connsiteY1" fmla="*/ 121519 h 397696"/>
                    <a:gd name="connsiteX2" fmla="*/ 57785 w 398547"/>
                    <a:gd name="connsiteY2" fmla="*/ 57785 h 397696"/>
                    <a:gd name="connsiteX3" fmla="*/ 120669 w 398547"/>
                    <a:gd name="connsiteY3" fmla="*/ 15296 h 397696"/>
                    <a:gd name="connsiteX4" fmla="*/ 198849 w 398547"/>
                    <a:gd name="connsiteY4" fmla="*/ 0 h 397696"/>
                    <a:gd name="connsiteX5" fmla="*/ 279578 w 398547"/>
                    <a:gd name="connsiteY5" fmla="*/ 14446 h 397696"/>
                    <a:gd name="connsiteX6" fmla="*/ 342462 w 398547"/>
                    <a:gd name="connsiteY6" fmla="*/ 55236 h 397696"/>
                    <a:gd name="connsiteX7" fmla="*/ 384101 w 398547"/>
                    <a:gd name="connsiteY7" fmla="*/ 118119 h 397696"/>
                    <a:gd name="connsiteX8" fmla="*/ 398547 w 398547"/>
                    <a:gd name="connsiteY8" fmla="*/ 198848 h 397696"/>
                    <a:gd name="connsiteX9" fmla="*/ 383251 w 398547"/>
                    <a:gd name="connsiteY9" fmla="*/ 277028 h 397696"/>
                    <a:gd name="connsiteX10" fmla="*/ 340762 w 398547"/>
                    <a:gd name="connsiteY10" fmla="*/ 339912 h 397696"/>
                    <a:gd name="connsiteX11" fmla="*/ 277878 w 398547"/>
                    <a:gd name="connsiteY11" fmla="*/ 382401 h 397696"/>
                    <a:gd name="connsiteX12" fmla="*/ 199698 w 398547"/>
                    <a:gd name="connsiteY12" fmla="*/ 397697 h 397696"/>
                    <a:gd name="connsiteX13" fmla="*/ 118969 w 398547"/>
                    <a:gd name="connsiteY13" fmla="*/ 383251 h 397696"/>
                    <a:gd name="connsiteX14" fmla="*/ 56085 w 398547"/>
                    <a:gd name="connsiteY14" fmla="*/ 342461 h 397696"/>
                    <a:gd name="connsiteX15" fmla="*/ 14446 w 398547"/>
                    <a:gd name="connsiteY15" fmla="*/ 279577 h 397696"/>
                    <a:gd name="connsiteX16" fmla="*/ 0 w 398547"/>
                    <a:gd name="connsiteY16" fmla="*/ 199698 h 397696"/>
                    <a:gd name="connsiteX17" fmla="*/ 84978 w 398547"/>
                    <a:gd name="connsiteY17" fmla="*/ 169956 h 397696"/>
                    <a:gd name="connsiteX18" fmla="*/ 91776 w 398547"/>
                    <a:gd name="connsiteY18" fmla="*/ 237938 h 397696"/>
                    <a:gd name="connsiteX19" fmla="*/ 113871 w 398547"/>
                    <a:gd name="connsiteY19" fmla="*/ 300822 h 397696"/>
                    <a:gd name="connsiteX20" fmla="*/ 152111 w 398547"/>
                    <a:gd name="connsiteY20" fmla="*/ 347560 h 397696"/>
                    <a:gd name="connsiteX21" fmla="*/ 208196 w 398547"/>
                    <a:gd name="connsiteY21" fmla="*/ 366255 h 397696"/>
                    <a:gd name="connsiteX22" fmla="*/ 287226 w 398547"/>
                    <a:gd name="connsiteY22" fmla="*/ 330564 h 397696"/>
                    <a:gd name="connsiteX23" fmla="*/ 315269 w 398547"/>
                    <a:gd name="connsiteY23" fmla="*/ 237938 h 397696"/>
                    <a:gd name="connsiteX24" fmla="*/ 308470 w 398547"/>
                    <a:gd name="connsiteY24" fmla="*/ 168256 h 397696"/>
                    <a:gd name="connsiteX25" fmla="*/ 287226 w 398547"/>
                    <a:gd name="connsiteY25" fmla="*/ 101974 h 397696"/>
                    <a:gd name="connsiteX26" fmla="*/ 248986 w 398547"/>
                    <a:gd name="connsiteY26" fmla="*/ 51837 h 397696"/>
                    <a:gd name="connsiteX27" fmla="*/ 190351 w 398547"/>
                    <a:gd name="connsiteY27" fmla="*/ 32292 h 397696"/>
                    <a:gd name="connsiteX28" fmla="*/ 113871 w 398547"/>
                    <a:gd name="connsiteY28" fmla="*/ 64583 h 397696"/>
                    <a:gd name="connsiteX29" fmla="*/ 84978 w 398547"/>
                    <a:gd name="connsiteY29" fmla="*/ 169956 h 39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8547" h="397696">
                      <a:moveTo>
                        <a:pt x="0" y="199698"/>
                      </a:moveTo>
                      <a:cubicBezTo>
                        <a:pt x="0" y="172505"/>
                        <a:pt x="5099" y="146162"/>
                        <a:pt x="15296" y="121519"/>
                      </a:cubicBezTo>
                      <a:cubicBezTo>
                        <a:pt x="25493" y="96875"/>
                        <a:pt x="39940" y="75630"/>
                        <a:pt x="57785" y="57785"/>
                      </a:cubicBezTo>
                      <a:cubicBezTo>
                        <a:pt x="75630" y="39940"/>
                        <a:pt x="96875" y="25493"/>
                        <a:pt x="120669" y="15296"/>
                      </a:cubicBezTo>
                      <a:cubicBezTo>
                        <a:pt x="144463" y="5099"/>
                        <a:pt x="170806" y="0"/>
                        <a:pt x="198849" y="0"/>
                      </a:cubicBezTo>
                      <a:cubicBezTo>
                        <a:pt x="227741" y="0"/>
                        <a:pt x="254934" y="5099"/>
                        <a:pt x="279578" y="14446"/>
                      </a:cubicBezTo>
                      <a:cubicBezTo>
                        <a:pt x="304221" y="24644"/>
                        <a:pt x="325466" y="38240"/>
                        <a:pt x="342462" y="55236"/>
                      </a:cubicBezTo>
                      <a:cubicBezTo>
                        <a:pt x="360307" y="72231"/>
                        <a:pt x="373903" y="93476"/>
                        <a:pt x="384101" y="118119"/>
                      </a:cubicBezTo>
                      <a:cubicBezTo>
                        <a:pt x="394298" y="142763"/>
                        <a:pt x="398547" y="169956"/>
                        <a:pt x="398547" y="198848"/>
                      </a:cubicBezTo>
                      <a:cubicBezTo>
                        <a:pt x="398547" y="226891"/>
                        <a:pt x="393448" y="253234"/>
                        <a:pt x="383251" y="277028"/>
                      </a:cubicBezTo>
                      <a:cubicBezTo>
                        <a:pt x="373054" y="300822"/>
                        <a:pt x="358607" y="322066"/>
                        <a:pt x="340762" y="339912"/>
                      </a:cubicBezTo>
                      <a:cubicBezTo>
                        <a:pt x="322917" y="357757"/>
                        <a:pt x="301672" y="372204"/>
                        <a:pt x="277878" y="382401"/>
                      </a:cubicBezTo>
                      <a:cubicBezTo>
                        <a:pt x="254084" y="392598"/>
                        <a:pt x="227741" y="397697"/>
                        <a:pt x="199698" y="397697"/>
                      </a:cubicBezTo>
                      <a:cubicBezTo>
                        <a:pt x="170806" y="397697"/>
                        <a:pt x="143613" y="392598"/>
                        <a:pt x="118969" y="383251"/>
                      </a:cubicBezTo>
                      <a:cubicBezTo>
                        <a:pt x="94326" y="373053"/>
                        <a:pt x="73081" y="359457"/>
                        <a:pt x="56085" y="342461"/>
                      </a:cubicBezTo>
                      <a:cubicBezTo>
                        <a:pt x="38240" y="325466"/>
                        <a:pt x="24644" y="304221"/>
                        <a:pt x="14446" y="279577"/>
                      </a:cubicBezTo>
                      <a:cubicBezTo>
                        <a:pt x="5099" y="256633"/>
                        <a:pt x="0" y="229441"/>
                        <a:pt x="0" y="199698"/>
                      </a:cubicBezTo>
                      <a:close/>
                      <a:moveTo>
                        <a:pt x="84978" y="169956"/>
                      </a:moveTo>
                      <a:cubicBezTo>
                        <a:pt x="84978" y="192050"/>
                        <a:pt x="87527" y="214994"/>
                        <a:pt x="91776" y="237938"/>
                      </a:cubicBezTo>
                      <a:cubicBezTo>
                        <a:pt x="96875" y="260882"/>
                        <a:pt x="103673" y="282127"/>
                        <a:pt x="113871" y="300822"/>
                      </a:cubicBezTo>
                      <a:cubicBezTo>
                        <a:pt x="124068" y="319517"/>
                        <a:pt x="136815" y="334813"/>
                        <a:pt x="152111" y="347560"/>
                      </a:cubicBezTo>
                      <a:cubicBezTo>
                        <a:pt x="167407" y="359457"/>
                        <a:pt x="186102" y="366255"/>
                        <a:pt x="208196" y="366255"/>
                      </a:cubicBezTo>
                      <a:cubicBezTo>
                        <a:pt x="242187" y="366255"/>
                        <a:pt x="268531" y="354358"/>
                        <a:pt x="287226" y="330564"/>
                      </a:cubicBezTo>
                      <a:cubicBezTo>
                        <a:pt x="305921" y="306770"/>
                        <a:pt x="315269" y="276178"/>
                        <a:pt x="315269" y="237938"/>
                      </a:cubicBezTo>
                      <a:cubicBezTo>
                        <a:pt x="315269" y="215844"/>
                        <a:pt x="312719" y="192900"/>
                        <a:pt x="308470" y="168256"/>
                      </a:cubicBezTo>
                      <a:cubicBezTo>
                        <a:pt x="304221" y="144463"/>
                        <a:pt x="296573" y="122368"/>
                        <a:pt x="287226" y="101974"/>
                      </a:cubicBezTo>
                      <a:cubicBezTo>
                        <a:pt x="277028" y="81579"/>
                        <a:pt x="264282" y="65433"/>
                        <a:pt x="248986" y="51837"/>
                      </a:cubicBezTo>
                      <a:cubicBezTo>
                        <a:pt x="232840" y="39090"/>
                        <a:pt x="213295" y="32292"/>
                        <a:pt x="190351" y="32292"/>
                      </a:cubicBezTo>
                      <a:cubicBezTo>
                        <a:pt x="158909" y="32292"/>
                        <a:pt x="133416" y="43339"/>
                        <a:pt x="113871" y="64583"/>
                      </a:cubicBezTo>
                      <a:cubicBezTo>
                        <a:pt x="94326" y="87527"/>
                        <a:pt x="84978" y="122368"/>
                        <a:pt x="84978" y="169956"/>
                      </a:cubicBezTo>
                      <a:close/>
                    </a:path>
                  </a:pathLst>
                </a:custGeom>
                <a:solidFill>
                  <a:schemeClr val="bg1"/>
                </a:solidFill>
                <a:ln w="8497"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9058248E-4BCF-4B7D-B6D7-9E9F434001C8}"/>
                    </a:ext>
                  </a:extLst>
                </p:cNvPr>
                <p:cNvSpPr/>
                <p:nvPr/>
              </p:nvSpPr>
              <p:spPr>
                <a:xfrm>
                  <a:off x="4603726" y="1447385"/>
                  <a:ext cx="435937" cy="594845"/>
                </a:xfrm>
                <a:custGeom>
                  <a:avLst/>
                  <a:gdLst>
                    <a:gd name="connsiteX0" fmla="*/ 243037 w 435937"/>
                    <a:gd name="connsiteY0" fmla="*/ 282977 h 594845"/>
                    <a:gd name="connsiteX1" fmla="*/ 272779 w 435937"/>
                    <a:gd name="connsiteY1" fmla="*/ 212445 h 594845"/>
                    <a:gd name="connsiteX2" fmla="*/ 302522 w 435937"/>
                    <a:gd name="connsiteY2" fmla="*/ 143613 h 594845"/>
                    <a:gd name="connsiteX3" fmla="*/ 325466 w 435937"/>
                    <a:gd name="connsiteY3" fmla="*/ 84978 h 594845"/>
                    <a:gd name="connsiteX4" fmla="*/ 334813 w 435937"/>
                    <a:gd name="connsiteY4" fmla="*/ 46738 h 594845"/>
                    <a:gd name="connsiteX5" fmla="*/ 328015 w 435937"/>
                    <a:gd name="connsiteY5" fmla="*/ 34841 h 594845"/>
                    <a:gd name="connsiteX6" fmla="*/ 312719 w 435937"/>
                    <a:gd name="connsiteY6" fmla="*/ 28043 h 594845"/>
                    <a:gd name="connsiteX7" fmla="*/ 297423 w 435937"/>
                    <a:gd name="connsiteY7" fmla="*/ 22094 h 594845"/>
                    <a:gd name="connsiteX8" fmla="*/ 290625 w 435937"/>
                    <a:gd name="connsiteY8" fmla="*/ 11897 h 594845"/>
                    <a:gd name="connsiteX9" fmla="*/ 291475 w 435937"/>
                    <a:gd name="connsiteY9" fmla="*/ 6798 h 594845"/>
                    <a:gd name="connsiteX10" fmla="*/ 293174 w 435937"/>
                    <a:gd name="connsiteY10" fmla="*/ 850 h 594845"/>
                    <a:gd name="connsiteX11" fmla="*/ 367955 w 435937"/>
                    <a:gd name="connsiteY11" fmla="*/ 3399 h 594845"/>
                    <a:gd name="connsiteX12" fmla="*/ 403646 w 435937"/>
                    <a:gd name="connsiteY12" fmla="*/ 2549 h 594845"/>
                    <a:gd name="connsiteX13" fmla="*/ 432538 w 435937"/>
                    <a:gd name="connsiteY13" fmla="*/ 0 h 594845"/>
                    <a:gd name="connsiteX14" fmla="*/ 435088 w 435937"/>
                    <a:gd name="connsiteY14" fmla="*/ 5948 h 594845"/>
                    <a:gd name="connsiteX15" fmla="*/ 435937 w 435937"/>
                    <a:gd name="connsiteY15" fmla="*/ 11047 h 594845"/>
                    <a:gd name="connsiteX16" fmla="*/ 424040 w 435937"/>
                    <a:gd name="connsiteY16" fmla="*/ 23794 h 594845"/>
                    <a:gd name="connsiteX17" fmla="*/ 402796 w 435937"/>
                    <a:gd name="connsiteY17" fmla="*/ 28893 h 594845"/>
                    <a:gd name="connsiteX18" fmla="*/ 390049 w 435937"/>
                    <a:gd name="connsiteY18" fmla="*/ 35691 h 594845"/>
                    <a:gd name="connsiteX19" fmla="*/ 380702 w 435937"/>
                    <a:gd name="connsiteY19" fmla="*/ 47588 h 594845"/>
                    <a:gd name="connsiteX20" fmla="*/ 371354 w 435937"/>
                    <a:gd name="connsiteY20" fmla="*/ 67982 h 594845"/>
                    <a:gd name="connsiteX21" fmla="*/ 187801 w 435937"/>
                    <a:gd name="connsiteY21" fmla="*/ 501370 h 594845"/>
                    <a:gd name="connsiteX22" fmla="*/ 134265 w 435937"/>
                    <a:gd name="connsiteY22" fmla="*/ 569352 h 594845"/>
                    <a:gd name="connsiteX23" fmla="*/ 56935 w 435937"/>
                    <a:gd name="connsiteY23" fmla="*/ 594846 h 594845"/>
                    <a:gd name="connsiteX24" fmla="*/ 46738 w 435937"/>
                    <a:gd name="connsiteY24" fmla="*/ 590597 h 594845"/>
                    <a:gd name="connsiteX25" fmla="*/ 43339 w 435937"/>
                    <a:gd name="connsiteY25" fmla="*/ 581249 h 594845"/>
                    <a:gd name="connsiteX26" fmla="*/ 45888 w 435937"/>
                    <a:gd name="connsiteY26" fmla="*/ 560005 h 594845"/>
                    <a:gd name="connsiteX27" fmla="*/ 52686 w 435937"/>
                    <a:gd name="connsiteY27" fmla="*/ 539610 h 594845"/>
                    <a:gd name="connsiteX28" fmla="*/ 62884 w 435937"/>
                    <a:gd name="connsiteY28" fmla="*/ 524314 h 594845"/>
                    <a:gd name="connsiteX29" fmla="*/ 74781 w 435937"/>
                    <a:gd name="connsiteY29" fmla="*/ 518366 h 594845"/>
                    <a:gd name="connsiteX30" fmla="*/ 87527 w 435937"/>
                    <a:gd name="connsiteY30" fmla="*/ 520065 h 594845"/>
                    <a:gd name="connsiteX31" fmla="*/ 100274 w 435937"/>
                    <a:gd name="connsiteY31" fmla="*/ 521765 h 594845"/>
                    <a:gd name="connsiteX32" fmla="*/ 135965 w 435937"/>
                    <a:gd name="connsiteY32" fmla="*/ 512417 h 594845"/>
                    <a:gd name="connsiteX33" fmla="*/ 156360 w 435937"/>
                    <a:gd name="connsiteY33" fmla="*/ 482675 h 594845"/>
                    <a:gd name="connsiteX34" fmla="*/ 202248 w 435937"/>
                    <a:gd name="connsiteY34" fmla="*/ 376452 h 594845"/>
                    <a:gd name="connsiteX35" fmla="*/ 64583 w 435937"/>
                    <a:gd name="connsiteY35" fmla="*/ 68832 h 594845"/>
                    <a:gd name="connsiteX36" fmla="*/ 53536 w 435937"/>
                    <a:gd name="connsiteY36" fmla="*/ 48437 h 594845"/>
                    <a:gd name="connsiteX37" fmla="*/ 43339 w 435937"/>
                    <a:gd name="connsiteY37" fmla="*/ 35691 h 594845"/>
                    <a:gd name="connsiteX38" fmla="*/ 30592 w 435937"/>
                    <a:gd name="connsiteY38" fmla="*/ 28893 h 594845"/>
                    <a:gd name="connsiteX39" fmla="*/ 11897 w 435937"/>
                    <a:gd name="connsiteY39" fmla="*/ 24644 h 594845"/>
                    <a:gd name="connsiteX40" fmla="*/ 0 w 435937"/>
                    <a:gd name="connsiteY40" fmla="*/ 11047 h 594845"/>
                    <a:gd name="connsiteX41" fmla="*/ 850 w 435937"/>
                    <a:gd name="connsiteY41" fmla="*/ 5948 h 594845"/>
                    <a:gd name="connsiteX42" fmla="*/ 3399 w 435937"/>
                    <a:gd name="connsiteY42" fmla="*/ 0 h 594845"/>
                    <a:gd name="connsiteX43" fmla="*/ 39940 w 435937"/>
                    <a:gd name="connsiteY43" fmla="*/ 2549 h 594845"/>
                    <a:gd name="connsiteX44" fmla="*/ 81579 w 435937"/>
                    <a:gd name="connsiteY44" fmla="*/ 3399 h 594845"/>
                    <a:gd name="connsiteX45" fmla="*/ 107922 w 435937"/>
                    <a:gd name="connsiteY45" fmla="*/ 3399 h 594845"/>
                    <a:gd name="connsiteX46" fmla="*/ 147862 w 435937"/>
                    <a:gd name="connsiteY46" fmla="*/ 2549 h 594845"/>
                    <a:gd name="connsiteX47" fmla="*/ 185252 w 435937"/>
                    <a:gd name="connsiteY47" fmla="*/ 0 h 594845"/>
                    <a:gd name="connsiteX48" fmla="*/ 187801 w 435937"/>
                    <a:gd name="connsiteY48" fmla="*/ 5948 h 594845"/>
                    <a:gd name="connsiteX49" fmla="*/ 188651 w 435937"/>
                    <a:gd name="connsiteY49" fmla="*/ 11047 h 594845"/>
                    <a:gd name="connsiteX50" fmla="*/ 176754 w 435937"/>
                    <a:gd name="connsiteY50" fmla="*/ 22944 h 594845"/>
                    <a:gd name="connsiteX51" fmla="*/ 148712 w 435937"/>
                    <a:gd name="connsiteY51" fmla="*/ 30592 h 594845"/>
                    <a:gd name="connsiteX52" fmla="*/ 141913 w 435937"/>
                    <a:gd name="connsiteY52" fmla="*/ 41639 h 594845"/>
                    <a:gd name="connsiteX53" fmla="*/ 147012 w 435937"/>
                    <a:gd name="connsiteY53" fmla="*/ 63733 h 594845"/>
                    <a:gd name="connsiteX54" fmla="*/ 164857 w 435937"/>
                    <a:gd name="connsiteY54" fmla="*/ 108772 h 594845"/>
                    <a:gd name="connsiteX55" fmla="*/ 243037 w 435937"/>
                    <a:gd name="connsiteY55" fmla="*/ 282977 h 5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35937" h="594845">
                      <a:moveTo>
                        <a:pt x="243037" y="282977"/>
                      </a:moveTo>
                      <a:cubicBezTo>
                        <a:pt x="252385" y="260033"/>
                        <a:pt x="261732" y="237089"/>
                        <a:pt x="272779" y="212445"/>
                      </a:cubicBezTo>
                      <a:cubicBezTo>
                        <a:pt x="283827" y="188651"/>
                        <a:pt x="293174" y="165707"/>
                        <a:pt x="302522" y="143613"/>
                      </a:cubicBezTo>
                      <a:cubicBezTo>
                        <a:pt x="311869" y="122368"/>
                        <a:pt x="319517" y="102823"/>
                        <a:pt x="325466" y="84978"/>
                      </a:cubicBezTo>
                      <a:cubicBezTo>
                        <a:pt x="331414" y="67982"/>
                        <a:pt x="334813" y="55236"/>
                        <a:pt x="334813" y="46738"/>
                      </a:cubicBezTo>
                      <a:cubicBezTo>
                        <a:pt x="334813" y="41639"/>
                        <a:pt x="332264" y="37390"/>
                        <a:pt x="328015" y="34841"/>
                      </a:cubicBezTo>
                      <a:cubicBezTo>
                        <a:pt x="322917" y="32292"/>
                        <a:pt x="317818" y="29742"/>
                        <a:pt x="312719" y="28043"/>
                      </a:cubicBezTo>
                      <a:cubicBezTo>
                        <a:pt x="306771" y="26343"/>
                        <a:pt x="301672" y="23794"/>
                        <a:pt x="297423" y="22094"/>
                      </a:cubicBezTo>
                      <a:cubicBezTo>
                        <a:pt x="292324" y="20395"/>
                        <a:pt x="290625" y="16996"/>
                        <a:pt x="290625" y="11897"/>
                      </a:cubicBezTo>
                      <a:cubicBezTo>
                        <a:pt x="290625" y="11047"/>
                        <a:pt x="290625" y="8498"/>
                        <a:pt x="291475" y="6798"/>
                      </a:cubicBezTo>
                      <a:cubicBezTo>
                        <a:pt x="292324" y="4249"/>
                        <a:pt x="292324" y="2549"/>
                        <a:pt x="293174" y="850"/>
                      </a:cubicBezTo>
                      <a:cubicBezTo>
                        <a:pt x="316118" y="2549"/>
                        <a:pt x="341612" y="3399"/>
                        <a:pt x="367955" y="3399"/>
                      </a:cubicBezTo>
                      <a:cubicBezTo>
                        <a:pt x="381551" y="3399"/>
                        <a:pt x="393448" y="3399"/>
                        <a:pt x="403646" y="2549"/>
                      </a:cubicBezTo>
                      <a:cubicBezTo>
                        <a:pt x="413843" y="2549"/>
                        <a:pt x="423191" y="1700"/>
                        <a:pt x="432538" y="0"/>
                      </a:cubicBezTo>
                      <a:cubicBezTo>
                        <a:pt x="433388" y="1700"/>
                        <a:pt x="434238" y="4249"/>
                        <a:pt x="435088" y="5948"/>
                      </a:cubicBezTo>
                      <a:cubicBezTo>
                        <a:pt x="435088" y="8498"/>
                        <a:pt x="435937" y="10197"/>
                        <a:pt x="435937" y="11047"/>
                      </a:cubicBezTo>
                      <a:cubicBezTo>
                        <a:pt x="435937" y="17845"/>
                        <a:pt x="431689" y="22094"/>
                        <a:pt x="424040" y="23794"/>
                      </a:cubicBezTo>
                      <a:cubicBezTo>
                        <a:pt x="414693" y="25493"/>
                        <a:pt x="407895" y="27193"/>
                        <a:pt x="402796" y="28893"/>
                      </a:cubicBezTo>
                      <a:cubicBezTo>
                        <a:pt x="397697" y="30592"/>
                        <a:pt x="393448" y="33141"/>
                        <a:pt x="390049" y="35691"/>
                      </a:cubicBezTo>
                      <a:cubicBezTo>
                        <a:pt x="386650" y="39090"/>
                        <a:pt x="384101" y="42489"/>
                        <a:pt x="380702" y="47588"/>
                      </a:cubicBezTo>
                      <a:cubicBezTo>
                        <a:pt x="378152" y="52686"/>
                        <a:pt x="374753" y="59485"/>
                        <a:pt x="371354" y="67982"/>
                      </a:cubicBezTo>
                      <a:lnTo>
                        <a:pt x="187801" y="501370"/>
                      </a:lnTo>
                      <a:cubicBezTo>
                        <a:pt x="175905" y="530263"/>
                        <a:pt x="158059" y="552357"/>
                        <a:pt x="134265" y="569352"/>
                      </a:cubicBezTo>
                      <a:cubicBezTo>
                        <a:pt x="110471" y="586348"/>
                        <a:pt x="84978" y="594846"/>
                        <a:pt x="56935" y="594846"/>
                      </a:cubicBezTo>
                      <a:cubicBezTo>
                        <a:pt x="51837" y="594846"/>
                        <a:pt x="48437" y="593146"/>
                        <a:pt x="46738" y="590597"/>
                      </a:cubicBezTo>
                      <a:cubicBezTo>
                        <a:pt x="45038" y="588048"/>
                        <a:pt x="43339" y="584648"/>
                        <a:pt x="43339" y="581249"/>
                      </a:cubicBezTo>
                      <a:cubicBezTo>
                        <a:pt x="43339" y="574451"/>
                        <a:pt x="44189" y="567653"/>
                        <a:pt x="45888" y="560005"/>
                      </a:cubicBezTo>
                      <a:cubicBezTo>
                        <a:pt x="47588" y="552357"/>
                        <a:pt x="50137" y="545559"/>
                        <a:pt x="52686" y="539610"/>
                      </a:cubicBezTo>
                      <a:cubicBezTo>
                        <a:pt x="56085" y="533662"/>
                        <a:pt x="59485" y="528563"/>
                        <a:pt x="62884" y="524314"/>
                      </a:cubicBezTo>
                      <a:cubicBezTo>
                        <a:pt x="67133" y="520065"/>
                        <a:pt x="70532" y="518366"/>
                        <a:pt x="74781" y="518366"/>
                      </a:cubicBezTo>
                      <a:cubicBezTo>
                        <a:pt x="79879" y="518366"/>
                        <a:pt x="84128" y="519215"/>
                        <a:pt x="87527" y="520065"/>
                      </a:cubicBezTo>
                      <a:cubicBezTo>
                        <a:pt x="91776" y="520915"/>
                        <a:pt x="96025" y="521765"/>
                        <a:pt x="100274" y="521765"/>
                      </a:cubicBezTo>
                      <a:cubicBezTo>
                        <a:pt x="116420" y="521765"/>
                        <a:pt x="128317" y="518366"/>
                        <a:pt x="135965" y="512417"/>
                      </a:cubicBezTo>
                      <a:cubicBezTo>
                        <a:pt x="143613" y="506469"/>
                        <a:pt x="150411" y="496271"/>
                        <a:pt x="156360" y="482675"/>
                      </a:cubicBezTo>
                      <a:lnTo>
                        <a:pt x="202248" y="376452"/>
                      </a:lnTo>
                      <a:lnTo>
                        <a:pt x="64583" y="68832"/>
                      </a:lnTo>
                      <a:cubicBezTo>
                        <a:pt x="60334" y="60334"/>
                        <a:pt x="56935" y="53536"/>
                        <a:pt x="53536" y="48437"/>
                      </a:cubicBezTo>
                      <a:cubicBezTo>
                        <a:pt x="50137" y="43339"/>
                        <a:pt x="47588" y="39090"/>
                        <a:pt x="43339" y="35691"/>
                      </a:cubicBezTo>
                      <a:cubicBezTo>
                        <a:pt x="39940" y="32292"/>
                        <a:pt x="35691" y="29742"/>
                        <a:pt x="30592" y="28893"/>
                      </a:cubicBezTo>
                      <a:cubicBezTo>
                        <a:pt x="25493" y="27193"/>
                        <a:pt x="19545" y="26343"/>
                        <a:pt x="11897" y="24644"/>
                      </a:cubicBezTo>
                      <a:cubicBezTo>
                        <a:pt x="4249" y="22944"/>
                        <a:pt x="0" y="18695"/>
                        <a:pt x="0" y="11047"/>
                      </a:cubicBezTo>
                      <a:cubicBezTo>
                        <a:pt x="0" y="10197"/>
                        <a:pt x="0" y="7648"/>
                        <a:pt x="850" y="5948"/>
                      </a:cubicBezTo>
                      <a:cubicBezTo>
                        <a:pt x="850" y="3399"/>
                        <a:pt x="1700" y="1700"/>
                        <a:pt x="3399" y="0"/>
                      </a:cubicBezTo>
                      <a:cubicBezTo>
                        <a:pt x="15296" y="850"/>
                        <a:pt x="27193" y="1700"/>
                        <a:pt x="39940" y="2549"/>
                      </a:cubicBezTo>
                      <a:cubicBezTo>
                        <a:pt x="51837" y="2549"/>
                        <a:pt x="66283" y="3399"/>
                        <a:pt x="81579" y="3399"/>
                      </a:cubicBezTo>
                      <a:lnTo>
                        <a:pt x="107922" y="3399"/>
                      </a:lnTo>
                      <a:cubicBezTo>
                        <a:pt x="122368" y="3399"/>
                        <a:pt x="135965" y="3399"/>
                        <a:pt x="147862" y="2549"/>
                      </a:cubicBezTo>
                      <a:cubicBezTo>
                        <a:pt x="160608" y="2549"/>
                        <a:pt x="173355" y="1700"/>
                        <a:pt x="185252" y="0"/>
                      </a:cubicBezTo>
                      <a:cubicBezTo>
                        <a:pt x="186102" y="1700"/>
                        <a:pt x="186952" y="4249"/>
                        <a:pt x="187801" y="5948"/>
                      </a:cubicBezTo>
                      <a:cubicBezTo>
                        <a:pt x="187801" y="8498"/>
                        <a:pt x="188651" y="10197"/>
                        <a:pt x="188651" y="11047"/>
                      </a:cubicBezTo>
                      <a:cubicBezTo>
                        <a:pt x="188651" y="17845"/>
                        <a:pt x="184402" y="22094"/>
                        <a:pt x="176754" y="22944"/>
                      </a:cubicBezTo>
                      <a:cubicBezTo>
                        <a:pt x="163158" y="25493"/>
                        <a:pt x="153810" y="28043"/>
                        <a:pt x="148712" y="30592"/>
                      </a:cubicBezTo>
                      <a:cubicBezTo>
                        <a:pt x="143613" y="33141"/>
                        <a:pt x="141913" y="37390"/>
                        <a:pt x="141913" y="41639"/>
                      </a:cubicBezTo>
                      <a:cubicBezTo>
                        <a:pt x="141913" y="45038"/>
                        <a:pt x="143613" y="51837"/>
                        <a:pt x="147012" y="63733"/>
                      </a:cubicBezTo>
                      <a:cubicBezTo>
                        <a:pt x="150411" y="75630"/>
                        <a:pt x="156360" y="90926"/>
                        <a:pt x="164857" y="108772"/>
                      </a:cubicBezTo>
                      <a:lnTo>
                        <a:pt x="243037" y="282977"/>
                      </a:lnTo>
                      <a:close/>
                    </a:path>
                  </a:pathLst>
                </a:custGeom>
                <a:solidFill>
                  <a:schemeClr val="bg1"/>
                </a:solidFill>
                <a:ln w="8497" cap="flat">
                  <a:noFill/>
                  <a:prstDash val="solid"/>
                  <a:miter/>
                </a:ln>
              </p:spPr>
              <p:txBody>
                <a:bodyPr rtlCol="0" anchor="ctr"/>
                <a:lstStyle/>
                <a:p>
                  <a:endParaRPr lang="de-DE"/>
                </a:p>
              </p:txBody>
            </p:sp>
          </p:grpSp>
        </p:grpSp>
        <p:sp>
          <p:nvSpPr>
            <p:cNvPr id="42" name="Freihandform: Form 41">
              <a:extLst>
                <a:ext uri="{FF2B5EF4-FFF2-40B4-BE49-F238E27FC236}">
                  <a16:creationId xmlns:a16="http://schemas.microsoft.com/office/drawing/2014/main" id="{C1431962-F4E2-4BA5-B2D7-1084760002AE}"/>
                </a:ext>
              </a:extLst>
            </p:cNvPr>
            <p:cNvSpPr/>
            <p:nvPr/>
          </p:nvSpPr>
          <p:spPr>
            <a:xfrm>
              <a:off x="3186292" y="489683"/>
              <a:ext cx="1806633" cy="2039471"/>
            </a:xfrm>
            <a:custGeom>
              <a:avLst/>
              <a:gdLst>
                <a:gd name="connsiteX0" fmla="*/ 1806633 w 1806633"/>
                <a:gd name="connsiteY0" fmla="*/ 1668118 h 2039471"/>
                <a:gd name="connsiteX1" fmla="*/ 1019737 w 1806633"/>
                <a:gd name="connsiteY1" fmla="*/ 2039471 h 2039471"/>
                <a:gd name="connsiteX2" fmla="*/ 0 w 1806633"/>
                <a:gd name="connsiteY2" fmla="*/ 1019736 h 2039471"/>
                <a:gd name="connsiteX3" fmla="*/ 1019737 w 1806633"/>
                <a:gd name="connsiteY3" fmla="*/ 0 h 2039471"/>
                <a:gd name="connsiteX4" fmla="*/ 1668119 w 1806633"/>
                <a:gd name="connsiteY4" fmla="*/ 232840 h 203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33" h="2039471">
                  <a:moveTo>
                    <a:pt x="1806633" y="1668118"/>
                  </a:moveTo>
                  <a:cubicBezTo>
                    <a:pt x="1619682" y="1895009"/>
                    <a:pt x="1336705" y="2039471"/>
                    <a:pt x="1019737" y="2039471"/>
                  </a:cubicBezTo>
                  <a:cubicBezTo>
                    <a:pt x="456332" y="2039471"/>
                    <a:pt x="0" y="1583140"/>
                    <a:pt x="0" y="1019736"/>
                  </a:cubicBezTo>
                  <a:cubicBezTo>
                    <a:pt x="0" y="456332"/>
                    <a:pt x="456332" y="0"/>
                    <a:pt x="1019737" y="0"/>
                  </a:cubicBezTo>
                  <a:cubicBezTo>
                    <a:pt x="1266173" y="0"/>
                    <a:pt x="1492215" y="87527"/>
                    <a:pt x="1668119" y="232840"/>
                  </a:cubicBezTo>
                </a:path>
              </a:pathLst>
            </a:custGeom>
            <a:noFill/>
            <a:ln w="50984" cap="rnd">
              <a:solidFill>
                <a:schemeClr val="bg1"/>
              </a:solidFill>
              <a:prstDash val="solid"/>
              <a:miter/>
            </a:ln>
          </p:spPr>
          <p:txBody>
            <a:bodyPr rtlCol="0" anchor="ctr"/>
            <a:lstStyle/>
            <a:p>
              <a:endParaRPr lang="de-DE" dirty="0"/>
            </a:p>
          </p:txBody>
        </p:sp>
      </p:grpSp>
      <p:grpSp>
        <p:nvGrpSpPr>
          <p:cNvPr id="43" name="Grafik 31">
            <a:extLst>
              <a:ext uri="{FF2B5EF4-FFF2-40B4-BE49-F238E27FC236}">
                <a16:creationId xmlns:a16="http://schemas.microsoft.com/office/drawing/2014/main" id="{4A684C19-99E6-41D2-9570-A7CD070ABFE3}"/>
              </a:ext>
            </a:extLst>
          </p:cNvPr>
          <p:cNvGrpSpPr/>
          <p:nvPr/>
        </p:nvGrpSpPr>
        <p:grpSpPr>
          <a:xfrm>
            <a:off x="388144" y="6413539"/>
            <a:ext cx="1373123" cy="95377"/>
            <a:chOff x="388144" y="6413539"/>
            <a:chExt cx="1373123" cy="95377"/>
          </a:xfrm>
        </p:grpSpPr>
        <p:sp>
          <p:nvSpPr>
            <p:cNvPr id="44" name="Freihandform: Form 43">
              <a:extLst>
                <a:ext uri="{FF2B5EF4-FFF2-40B4-BE49-F238E27FC236}">
                  <a16:creationId xmlns:a16="http://schemas.microsoft.com/office/drawing/2014/main" id="{E9300D7C-C939-4B34-BA07-4933DC880926}"/>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45" name="Freihandform: Form 44">
              <a:extLst>
                <a:ext uri="{FF2B5EF4-FFF2-40B4-BE49-F238E27FC236}">
                  <a16:creationId xmlns:a16="http://schemas.microsoft.com/office/drawing/2014/main" id="{9890AAE6-C2B0-4396-98D7-0AF460DDDCB9}"/>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3130832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02D2596-9843-4A49-8FBA-5F526F8CB223}"/>
              </a:ext>
            </a:extLst>
          </p:cNvPr>
          <p:cNvPicPr>
            <a:picLocks noChangeAspect="1"/>
          </p:cNvPicPr>
          <p:nvPr/>
        </p:nvPicPr>
        <p:blipFill rotWithShape="1">
          <a:blip r:embed="rId3" cstate="email">
            <a:clrChange>
              <a:clrFrom>
                <a:srgbClr val="FFFFFF"/>
              </a:clrFrom>
              <a:clrTo>
                <a:srgbClr val="FFFFFF">
                  <a:alpha val="0"/>
                </a:srgbClr>
              </a:clrTo>
            </a:clrChange>
            <a:alphaModFix amt="20000"/>
            <a:extLst>
              <a:ext uri="{28A0092B-C50C-407E-A947-70E740481C1C}">
                <a14:useLocalDpi xmlns:a14="http://schemas.microsoft.com/office/drawing/2010/main"/>
              </a:ext>
            </a:extLst>
          </a:blip>
          <a:srcRect t="-28013"/>
          <a:stretch/>
        </p:blipFill>
        <p:spPr>
          <a:xfrm>
            <a:off x="-1" y="0"/>
            <a:ext cx="12192001" cy="6858000"/>
          </a:xfrm>
          <a:prstGeom prst="rect">
            <a:avLst/>
          </a:prstGeom>
        </p:spPr>
      </p:pic>
      <p:pic>
        <p:nvPicPr>
          <p:cNvPr id="7" name="Grafik 6">
            <a:extLst>
              <a:ext uri="{FF2B5EF4-FFF2-40B4-BE49-F238E27FC236}">
                <a16:creationId xmlns:a16="http://schemas.microsoft.com/office/drawing/2014/main" id="{3210C5D6-2B15-4832-BF53-A327DD51142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812"/>
            <a:ext cx="12192000" cy="4416141"/>
          </a:xfrm>
          <a:prstGeom prst="rect">
            <a:avLst/>
          </a:prstGeom>
        </p:spPr>
      </p:pic>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5999" y="5192945"/>
            <a:ext cx="1371611" cy="1400066"/>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85090" y="4650769"/>
            <a:ext cx="8247017" cy="873894"/>
          </a:xfrm>
          <a:prstGeom prst="rect">
            <a:avLst/>
          </a:prstGeom>
          <a:noFill/>
        </p:spPr>
        <p:txBody>
          <a:bodyPr wrap="square" rtlCol="0">
            <a:spAutoFit/>
          </a:bodyPr>
          <a:lstStyle/>
          <a:p>
            <a:pPr marL="12700" marR="5080">
              <a:lnSpc>
                <a:spcPct val="106500"/>
              </a:lnSpc>
              <a:spcBef>
                <a:spcPts val="100"/>
              </a:spcBef>
            </a:pPr>
            <a:r>
              <a:rPr lang="de-DE" sz="1600" spc="-15" dirty="0">
                <a:solidFill>
                  <a:schemeClr val="bg2">
                    <a:lumMod val="20000"/>
                    <a:lumOff val="80000"/>
                  </a:schemeClr>
                </a:solidFill>
                <a:latin typeface="Noto Sans Bold" panose="020B0802040504020204" pitchFamily="34" charset="0"/>
                <a:ea typeface="Noto Sans Bold" panose="020B0802040504020204" pitchFamily="34" charset="0"/>
                <a:cs typeface="Noto Sans Bold" panose="020B0802040504020204" pitchFamily="34" charset="0"/>
              </a:rPr>
              <a:t>Blindtext Headline</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Platzhalter für Fließtext</a:t>
            </a:r>
          </a:p>
          <a:p>
            <a:pPr marL="12700" marR="5080">
              <a:spcBef>
                <a:spcPts val="100"/>
              </a:spcBef>
            </a:pPr>
            <a:endPar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Textfeld 3">
            <a:extLst>
              <a:ext uri="{FF2B5EF4-FFF2-40B4-BE49-F238E27FC236}">
                <a16:creationId xmlns:a16="http://schemas.microsoft.com/office/drawing/2014/main" id="{24E5B36A-5008-444E-BAD8-2D4E12BEC243}"/>
              </a:ext>
            </a:extLst>
          </p:cNvPr>
          <p:cNvSpPr txBox="1"/>
          <p:nvPr/>
        </p:nvSpPr>
        <p:spPr>
          <a:xfrm rot="20370881">
            <a:off x="3392072" y="2475426"/>
            <a:ext cx="3238500" cy="369332"/>
          </a:xfrm>
          <a:prstGeom prst="rect">
            <a:avLst/>
          </a:prstGeom>
          <a:solidFill>
            <a:srgbClr val="FF0000"/>
          </a:solidFill>
        </p:spPr>
        <p:txBody>
          <a:bodyPr wrap="square" rtlCol="0">
            <a:spAutoFit/>
          </a:bodyPr>
          <a:lstStyle/>
          <a:p>
            <a:pPr algn="ctr"/>
            <a:r>
              <a:rPr lang="de-DE" dirty="0">
                <a:solidFill>
                  <a:schemeClr val="bg1"/>
                </a:solidFill>
              </a:rPr>
              <a:t>NOCH IN ARBEIT</a:t>
            </a:r>
          </a:p>
        </p:txBody>
      </p:sp>
      <p:grpSp>
        <p:nvGrpSpPr>
          <p:cNvPr id="11" name="Grafik 31">
            <a:extLst>
              <a:ext uri="{FF2B5EF4-FFF2-40B4-BE49-F238E27FC236}">
                <a16:creationId xmlns:a16="http://schemas.microsoft.com/office/drawing/2014/main" id="{23072B09-589B-47F2-86A1-004FAAD7A840}"/>
              </a:ext>
            </a:extLst>
          </p:cNvPr>
          <p:cNvGrpSpPr/>
          <p:nvPr/>
        </p:nvGrpSpPr>
        <p:grpSpPr>
          <a:xfrm>
            <a:off x="388144" y="6413539"/>
            <a:ext cx="1373123" cy="95377"/>
            <a:chOff x="388144" y="6413539"/>
            <a:chExt cx="1373123" cy="95377"/>
          </a:xfrm>
        </p:grpSpPr>
        <p:sp>
          <p:nvSpPr>
            <p:cNvPr id="12" name="Freihandform: Form 11">
              <a:extLst>
                <a:ext uri="{FF2B5EF4-FFF2-40B4-BE49-F238E27FC236}">
                  <a16:creationId xmlns:a16="http://schemas.microsoft.com/office/drawing/2014/main" id="{EF03D828-9ABB-42E3-A0BA-1844E099E481}"/>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3" name="Freihandform: Form 12">
              <a:extLst>
                <a:ext uri="{FF2B5EF4-FFF2-40B4-BE49-F238E27FC236}">
                  <a16:creationId xmlns:a16="http://schemas.microsoft.com/office/drawing/2014/main" id="{4DE28ACA-0712-443A-ADA6-5A2C3188F7A5}"/>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1552149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838A7301-8D63-41E6-8B91-909495846B05}"/>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9912"/>
            <a:ext cx="12192000" cy="6838176"/>
          </a:xfrm>
          <a:prstGeom prst="rect">
            <a:avLst/>
          </a:prstGeom>
        </p:spPr>
      </p:pic>
      <p:sp>
        <p:nvSpPr>
          <p:cNvPr id="5" name="Textplatzhalter 4">
            <a:extLst>
              <a:ext uri="{FF2B5EF4-FFF2-40B4-BE49-F238E27FC236}">
                <a16:creationId xmlns:a16="http://schemas.microsoft.com/office/drawing/2014/main" id="{AD108309-217D-4AB7-B75E-B15A8D438208}"/>
              </a:ext>
            </a:extLst>
          </p:cNvPr>
          <p:cNvSpPr>
            <a:spLocks noGrp="1"/>
          </p:cNvSpPr>
          <p:nvPr>
            <p:ph type="body" sz="quarter" idx="18"/>
          </p:nvPr>
        </p:nvSpPr>
        <p:spPr/>
        <p:txBody>
          <a:bodyPr/>
          <a:lstStyle/>
          <a:p>
            <a:r>
              <a:rPr lang="de-DE" sz="1100" dirty="0">
                <a:solidFill>
                  <a:schemeClr val="tx1"/>
                </a:solidFill>
              </a:rPr>
              <a:t>unsere Philosophie</a:t>
            </a:r>
          </a:p>
        </p:txBody>
      </p:sp>
      <p:grpSp>
        <p:nvGrpSpPr>
          <p:cNvPr id="7" name="Gruppieren 6">
            <a:extLst>
              <a:ext uri="{FF2B5EF4-FFF2-40B4-BE49-F238E27FC236}">
                <a16:creationId xmlns:a16="http://schemas.microsoft.com/office/drawing/2014/main" id="{6C499F6C-E4F1-455F-B878-F52F0FD039AD}"/>
              </a:ext>
            </a:extLst>
          </p:cNvPr>
          <p:cNvGrpSpPr/>
          <p:nvPr/>
        </p:nvGrpSpPr>
        <p:grpSpPr>
          <a:xfrm>
            <a:off x="2687628" y="1309713"/>
            <a:ext cx="6056127" cy="3984470"/>
            <a:chOff x="4134764" y="1799919"/>
            <a:chExt cx="6062436" cy="3988620"/>
          </a:xfrm>
        </p:grpSpPr>
        <p:sp>
          <p:nvSpPr>
            <p:cNvPr id="11" name="object 16">
              <a:extLst>
                <a:ext uri="{FF2B5EF4-FFF2-40B4-BE49-F238E27FC236}">
                  <a16:creationId xmlns:a16="http://schemas.microsoft.com/office/drawing/2014/main" id="{7A14525A-2898-4114-87F6-04F6A83134EB}"/>
                </a:ext>
              </a:extLst>
            </p:cNvPr>
            <p:cNvSpPr/>
            <p:nvPr/>
          </p:nvSpPr>
          <p:spPr>
            <a:xfrm>
              <a:off x="4134764" y="1799919"/>
              <a:ext cx="4034154" cy="3919220"/>
            </a:xfrm>
            <a:custGeom>
              <a:avLst/>
              <a:gdLst/>
              <a:ahLst/>
              <a:cxnLst/>
              <a:rect l="l" t="t" r="r" b="b"/>
              <a:pathLst>
                <a:path w="4034154" h="3919220">
                  <a:moveTo>
                    <a:pt x="4033672" y="1901964"/>
                  </a:moveTo>
                  <a:lnTo>
                    <a:pt x="4030319" y="1901964"/>
                  </a:lnTo>
                  <a:lnTo>
                    <a:pt x="4028605" y="1872780"/>
                  </a:lnTo>
                  <a:lnTo>
                    <a:pt x="4024706" y="1825358"/>
                  </a:lnTo>
                  <a:lnTo>
                    <a:pt x="4019702" y="1778254"/>
                  </a:lnTo>
                  <a:lnTo>
                    <a:pt x="4013644" y="1731479"/>
                  </a:lnTo>
                  <a:lnTo>
                    <a:pt x="4006507" y="1685048"/>
                  </a:lnTo>
                  <a:lnTo>
                    <a:pt x="3998328" y="1638973"/>
                  </a:lnTo>
                  <a:lnTo>
                    <a:pt x="3989120" y="1593253"/>
                  </a:lnTo>
                  <a:lnTo>
                    <a:pt x="3978884" y="1547926"/>
                  </a:lnTo>
                  <a:lnTo>
                    <a:pt x="3967632" y="1502981"/>
                  </a:lnTo>
                  <a:lnTo>
                    <a:pt x="3955377" y="1458442"/>
                  </a:lnTo>
                  <a:lnTo>
                    <a:pt x="3942143" y="1414335"/>
                  </a:lnTo>
                  <a:lnTo>
                    <a:pt x="3927932" y="1370647"/>
                  </a:lnTo>
                  <a:lnTo>
                    <a:pt x="3912755" y="1327391"/>
                  </a:lnTo>
                  <a:lnTo>
                    <a:pt x="3896639" y="1284605"/>
                  </a:lnTo>
                  <a:lnTo>
                    <a:pt x="3879583" y="1242288"/>
                  </a:lnTo>
                  <a:lnTo>
                    <a:pt x="3861612" y="1200442"/>
                  </a:lnTo>
                  <a:lnTo>
                    <a:pt x="3842715" y="1159090"/>
                  </a:lnTo>
                  <a:lnTo>
                    <a:pt x="3822928" y="1118247"/>
                  </a:lnTo>
                  <a:lnTo>
                    <a:pt x="3802265" y="1077925"/>
                  </a:lnTo>
                  <a:lnTo>
                    <a:pt x="3780713" y="1038136"/>
                  </a:lnTo>
                  <a:lnTo>
                    <a:pt x="3758311" y="998880"/>
                  </a:lnTo>
                  <a:lnTo>
                    <a:pt x="3735057" y="960196"/>
                  </a:lnTo>
                  <a:lnTo>
                    <a:pt x="3710978" y="922070"/>
                  </a:lnTo>
                  <a:lnTo>
                    <a:pt x="3686073" y="884529"/>
                  </a:lnTo>
                  <a:lnTo>
                    <a:pt x="3660356" y="847585"/>
                  </a:lnTo>
                  <a:lnTo>
                    <a:pt x="3633838" y="811237"/>
                  </a:lnTo>
                  <a:lnTo>
                    <a:pt x="3606533" y="775525"/>
                  </a:lnTo>
                  <a:lnTo>
                    <a:pt x="3578466" y="740435"/>
                  </a:lnTo>
                  <a:lnTo>
                    <a:pt x="3549637" y="705993"/>
                  </a:lnTo>
                  <a:lnTo>
                    <a:pt x="3520071" y="672211"/>
                  </a:lnTo>
                  <a:lnTo>
                    <a:pt x="3489756" y="639089"/>
                  </a:lnTo>
                  <a:lnTo>
                    <a:pt x="3458730" y="606666"/>
                  </a:lnTo>
                  <a:lnTo>
                    <a:pt x="3426993" y="574929"/>
                  </a:lnTo>
                  <a:lnTo>
                    <a:pt x="3394557" y="543902"/>
                  </a:lnTo>
                  <a:lnTo>
                    <a:pt x="3361448" y="513588"/>
                  </a:lnTo>
                  <a:lnTo>
                    <a:pt x="3327666" y="484022"/>
                  </a:lnTo>
                  <a:lnTo>
                    <a:pt x="3293224" y="455193"/>
                  </a:lnTo>
                  <a:lnTo>
                    <a:pt x="3258134" y="427126"/>
                  </a:lnTo>
                  <a:lnTo>
                    <a:pt x="3222409" y="399821"/>
                  </a:lnTo>
                  <a:lnTo>
                    <a:pt x="3186074" y="373303"/>
                  </a:lnTo>
                  <a:lnTo>
                    <a:pt x="3149130" y="347599"/>
                  </a:lnTo>
                  <a:lnTo>
                    <a:pt x="3111589" y="322681"/>
                  </a:lnTo>
                  <a:lnTo>
                    <a:pt x="3073463" y="298602"/>
                  </a:lnTo>
                  <a:lnTo>
                    <a:pt x="3034766" y="275348"/>
                  </a:lnTo>
                  <a:lnTo>
                    <a:pt x="2995523" y="252945"/>
                  </a:lnTo>
                  <a:lnTo>
                    <a:pt x="2955721" y="231406"/>
                  </a:lnTo>
                  <a:lnTo>
                    <a:pt x="2915399" y="210731"/>
                  </a:lnTo>
                  <a:lnTo>
                    <a:pt x="2874556" y="190944"/>
                  </a:lnTo>
                  <a:lnTo>
                    <a:pt x="2833217" y="172059"/>
                  </a:lnTo>
                  <a:lnTo>
                    <a:pt x="2791371" y="154076"/>
                  </a:lnTo>
                  <a:lnTo>
                    <a:pt x="2749042" y="137020"/>
                  </a:lnTo>
                  <a:lnTo>
                    <a:pt x="2706255" y="120904"/>
                  </a:lnTo>
                  <a:lnTo>
                    <a:pt x="2663012" y="105727"/>
                  </a:lnTo>
                  <a:lnTo>
                    <a:pt x="2619324" y="91528"/>
                  </a:lnTo>
                  <a:lnTo>
                    <a:pt x="2575204" y="78282"/>
                  </a:lnTo>
                  <a:lnTo>
                    <a:pt x="2530665" y="66040"/>
                  </a:lnTo>
                  <a:lnTo>
                    <a:pt x="2485733" y="54787"/>
                  </a:lnTo>
                  <a:lnTo>
                    <a:pt x="2440394" y="44551"/>
                  </a:lnTo>
                  <a:lnTo>
                    <a:pt x="2394686" y="35331"/>
                  </a:lnTo>
                  <a:lnTo>
                    <a:pt x="2348598" y="27152"/>
                  </a:lnTo>
                  <a:lnTo>
                    <a:pt x="2302167" y="20027"/>
                  </a:lnTo>
                  <a:lnTo>
                    <a:pt x="2255393" y="13957"/>
                  </a:lnTo>
                  <a:lnTo>
                    <a:pt x="2208288" y="8966"/>
                  </a:lnTo>
                  <a:lnTo>
                    <a:pt x="2160867" y="5054"/>
                  </a:lnTo>
                  <a:lnTo>
                    <a:pt x="2113140" y="2247"/>
                  </a:lnTo>
                  <a:lnTo>
                    <a:pt x="2065121" y="558"/>
                  </a:lnTo>
                  <a:lnTo>
                    <a:pt x="2016836" y="0"/>
                  </a:lnTo>
                  <a:lnTo>
                    <a:pt x="1967826" y="520"/>
                  </a:lnTo>
                  <a:lnTo>
                    <a:pt x="1919122" y="2070"/>
                  </a:lnTo>
                  <a:lnTo>
                    <a:pt x="1870697" y="4648"/>
                  </a:lnTo>
                  <a:lnTo>
                    <a:pt x="1822602" y="8255"/>
                  </a:lnTo>
                  <a:lnTo>
                    <a:pt x="1774825" y="12852"/>
                  </a:lnTo>
                  <a:lnTo>
                    <a:pt x="1727390" y="18453"/>
                  </a:lnTo>
                  <a:lnTo>
                    <a:pt x="1680298" y="25044"/>
                  </a:lnTo>
                  <a:lnTo>
                    <a:pt x="1633588" y="32613"/>
                  </a:lnTo>
                  <a:lnTo>
                    <a:pt x="1587246" y="41148"/>
                  </a:lnTo>
                  <a:lnTo>
                    <a:pt x="1541310" y="50647"/>
                  </a:lnTo>
                  <a:lnTo>
                    <a:pt x="1495767" y="61087"/>
                  </a:lnTo>
                  <a:lnTo>
                    <a:pt x="1450644" y="72478"/>
                  </a:lnTo>
                  <a:lnTo>
                    <a:pt x="1405953" y="84785"/>
                  </a:lnTo>
                  <a:lnTo>
                    <a:pt x="1361719" y="98031"/>
                  </a:lnTo>
                  <a:lnTo>
                    <a:pt x="1317929" y="112179"/>
                  </a:lnTo>
                  <a:lnTo>
                    <a:pt x="1274622" y="127228"/>
                  </a:lnTo>
                  <a:lnTo>
                    <a:pt x="1231785" y="143179"/>
                  </a:lnTo>
                  <a:lnTo>
                    <a:pt x="1189456" y="160007"/>
                  </a:lnTo>
                  <a:lnTo>
                    <a:pt x="1147648" y="177711"/>
                  </a:lnTo>
                  <a:lnTo>
                    <a:pt x="1106347" y="196278"/>
                  </a:lnTo>
                  <a:lnTo>
                    <a:pt x="1065593" y="215696"/>
                  </a:lnTo>
                  <a:lnTo>
                    <a:pt x="1025385" y="235966"/>
                  </a:lnTo>
                  <a:lnTo>
                    <a:pt x="985748" y="257073"/>
                  </a:lnTo>
                  <a:lnTo>
                    <a:pt x="946683" y="279006"/>
                  </a:lnTo>
                  <a:lnTo>
                    <a:pt x="908215" y="301752"/>
                  </a:lnTo>
                  <a:lnTo>
                    <a:pt x="870343" y="325310"/>
                  </a:lnTo>
                  <a:lnTo>
                    <a:pt x="833094" y="349669"/>
                  </a:lnTo>
                  <a:lnTo>
                    <a:pt x="796467" y="374802"/>
                  </a:lnTo>
                  <a:lnTo>
                    <a:pt x="760488" y="400735"/>
                  </a:lnTo>
                  <a:lnTo>
                    <a:pt x="725170" y="427431"/>
                  </a:lnTo>
                  <a:lnTo>
                    <a:pt x="690524" y="454875"/>
                  </a:lnTo>
                  <a:lnTo>
                    <a:pt x="656551" y="483082"/>
                  </a:lnTo>
                  <a:lnTo>
                    <a:pt x="623277" y="512025"/>
                  </a:lnTo>
                  <a:lnTo>
                    <a:pt x="590715" y="541705"/>
                  </a:lnTo>
                  <a:lnTo>
                    <a:pt x="558876" y="572109"/>
                  </a:lnTo>
                  <a:lnTo>
                    <a:pt x="527773" y="603224"/>
                  </a:lnTo>
                  <a:lnTo>
                    <a:pt x="497420" y="635050"/>
                  </a:lnTo>
                  <a:lnTo>
                    <a:pt x="467817" y="667562"/>
                  </a:lnTo>
                  <a:lnTo>
                    <a:pt x="439000" y="700760"/>
                  </a:lnTo>
                  <a:lnTo>
                    <a:pt x="410972" y="734631"/>
                  </a:lnTo>
                  <a:lnTo>
                    <a:pt x="383755" y="769162"/>
                  </a:lnTo>
                  <a:lnTo>
                    <a:pt x="357339" y="804367"/>
                  </a:lnTo>
                  <a:lnTo>
                    <a:pt x="331749" y="840206"/>
                  </a:lnTo>
                  <a:lnTo>
                    <a:pt x="307009" y="876681"/>
                  </a:lnTo>
                  <a:lnTo>
                    <a:pt x="283121" y="913790"/>
                  </a:lnTo>
                  <a:lnTo>
                    <a:pt x="260108" y="951522"/>
                  </a:lnTo>
                  <a:lnTo>
                    <a:pt x="237972" y="989850"/>
                  </a:lnTo>
                  <a:lnTo>
                    <a:pt x="216725" y="1028788"/>
                  </a:lnTo>
                  <a:lnTo>
                    <a:pt x="196392" y="1068311"/>
                  </a:lnTo>
                  <a:lnTo>
                    <a:pt x="176974" y="1108417"/>
                  </a:lnTo>
                  <a:lnTo>
                    <a:pt x="158496" y="1149096"/>
                  </a:lnTo>
                  <a:lnTo>
                    <a:pt x="140957" y="1190332"/>
                  </a:lnTo>
                  <a:lnTo>
                    <a:pt x="124383" y="1232128"/>
                  </a:lnTo>
                  <a:lnTo>
                    <a:pt x="108788" y="1274457"/>
                  </a:lnTo>
                  <a:lnTo>
                    <a:pt x="94170" y="1317320"/>
                  </a:lnTo>
                  <a:lnTo>
                    <a:pt x="80556" y="1360716"/>
                  </a:lnTo>
                  <a:lnTo>
                    <a:pt x="67957" y="1404620"/>
                  </a:lnTo>
                  <a:lnTo>
                    <a:pt x="56375" y="1449031"/>
                  </a:lnTo>
                  <a:lnTo>
                    <a:pt x="45847" y="1493939"/>
                  </a:lnTo>
                  <a:lnTo>
                    <a:pt x="36360" y="1539328"/>
                  </a:lnTo>
                  <a:lnTo>
                    <a:pt x="27952" y="1585201"/>
                  </a:lnTo>
                  <a:lnTo>
                    <a:pt x="20612" y="1631530"/>
                  </a:lnTo>
                  <a:lnTo>
                    <a:pt x="14363" y="1678330"/>
                  </a:lnTo>
                  <a:lnTo>
                    <a:pt x="9232" y="1725574"/>
                  </a:lnTo>
                  <a:lnTo>
                    <a:pt x="5207" y="1773250"/>
                  </a:lnTo>
                  <a:lnTo>
                    <a:pt x="2324" y="1821357"/>
                  </a:lnTo>
                  <a:lnTo>
                    <a:pt x="584" y="1869884"/>
                  </a:lnTo>
                  <a:lnTo>
                    <a:pt x="190" y="1901964"/>
                  </a:lnTo>
                  <a:lnTo>
                    <a:pt x="0" y="1901964"/>
                  </a:lnTo>
                  <a:lnTo>
                    <a:pt x="101" y="1910181"/>
                  </a:lnTo>
                  <a:lnTo>
                    <a:pt x="0" y="1918830"/>
                  </a:lnTo>
                  <a:lnTo>
                    <a:pt x="1996236" y="1967331"/>
                  </a:lnTo>
                  <a:lnTo>
                    <a:pt x="1996236" y="3918547"/>
                  </a:lnTo>
                  <a:lnTo>
                    <a:pt x="2009940" y="3918801"/>
                  </a:lnTo>
                  <a:lnTo>
                    <a:pt x="2065134" y="3918229"/>
                  </a:lnTo>
                  <a:lnTo>
                    <a:pt x="2113140" y="3916540"/>
                  </a:lnTo>
                  <a:lnTo>
                    <a:pt x="2160867" y="3913733"/>
                  </a:lnTo>
                  <a:lnTo>
                    <a:pt x="2208288" y="3909834"/>
                  </a:lnTo>
                  <a:lnTo>
                    <a:pt x="2255393" y="3904831"/>
                  </a:lnTo>
                  <a:lnTo>
                    <a:pt x="2302167" y="3898773"/>
                  </a:lnTo>
                  <a:lnTo>
                    <a:pt x="2348598" y="3891635"/>
                  </a:lnTo>
                  <a:lnTo>
                    <a:pt x="2394686" y="3883456"/>
                  </a:lnTo>
                  <a:lnTo>
                    <a:pt x="2440394" y="3874249"/>
                  </a:lnTo>
                  <a:lnTo>
                    <a:pt x="2485733" y="3864013"/>
                  </a:lnTo>
                  <a:lnTo>
                    <a:pt x="2530665" y="3852761"/>
                  </a:lnTo>
                  <a:lnTo>
                    <a:pt x="2575204" y="3840505"/>
                  </a:lnTo>
                  <a:lnTo>
                    <a:pt x="2619324" y="3827272"/>
                  </a:lnTo>
                  <a:lnTo>
                    <a:pt x="2663012" y="3813060"/>
                  </a:lnTo>
                  <a:lnTo>
                    <a:pt x="2706255" y="3797884"/>
                  </a:lnTo>
                  <a:lnTo>
                    <a:pt x="2749054" y="3781768"/>
                  </a:lnTo>
                  <a:lnTo>
                    <a:pt x="2791371" y="3764711"/>
                  </a:lnTo>
                  <a:lnTo>
                    <a:pt x="2833217" y="3746741"/>
                  </a:lnTo>
                  <a:lnTo>
                    <a:pt x="2874556" y="3727843"/>
                  </a:lnTo>
                  <a:lnTo>
                    <a:pt x="2915399" y="3708057"/>
                  </a:lnTo>
                  <a:lnTo>
                    <a:pt x="2955734" y="3687394"/>
                  </a:lnTo>
                  <a:lnTo>
                    <a:pt x="2995523" y="3665842"/>
                  </a:lnTo>
                  <a:lnTo>
                    <a:pt x="3034766" y="3643439"/>
                  </a:lnTo>
                  <a:lnTo>
                    <a:pt x="3073463" y="3620185"/>
                  </a:lnTo>
                  <a:lnTo>
                    <a:pt x="3111589" y="3596106"/>
                  </a:lnTo>
                  <a:lnTo>
                    <a:pt x="3149130" y="3571202"/>
                  </a:lnTo>
                  <a:lnTo>
                    <a:pt x="3186074" y="3545484"/>
                  </a:lnTo>
                  <a:lnTo>
                    <a:pt x="3222409" y="3518966"/>
                  </a:lnTo>
                  <a:lnTo>
                    <a:pt x="3258134" y="3491661"/>
                  </a:lnTo>
                  <a:lnTo>
                    <a:pt x="3293224" y="3463594"/>
                  </a:lnTo>
                  <a:lnTo>
                    <a:pt x="3327666" y="3434765"/>
                  </a:lnTo>
                  <a:lnTo>
                    <a:pt x="3361448" y="3405200"/>
                  </a:lnTo>
                  <a:lnTo>
                    <a:pt x="3394570" y="3374885"/>
                  </a:lnTo>
                  <a:lnTo>
                    <a:pt x="3426993" y="3343859"/>
                  </a:lnTo>
                  <a:lnTo>
                    <a:pt x="3458730" y="3312122"/>
                  </a:lnTo>
                  <a:lnTo>
                    <a:pt x="3489756" y="3279686"/>
                  </a:lnTo>
                  <a:lnTo>
                    <a:pt x="3520071" y="3246577"/>
                  </a:lnTo>
                  <a:lnTo>
                    <a:pt x="3549637" y="3212795"/>
                  </a:lnTo>
                  <a:lnTo>
                    <a:pt x="3578466" y="3178352"/>
                  </a:lnTo>
                  <a:lnTo>
                    <a:pt x="3606546" y="3143262"/>
                  </a:lnTo>
                  <a:lnTo>
                    <a:pt x="3633838" y="3107537"/>
                  </a:lnTo>
                  <a:lnTo>
                    <a:pt x="3660356" y="3071203"/>
                  </a:lnTo>
                  <a:lnTo>
                    <a:pt x="3686073" y="3034258"/>
                  </a:lnTo>
                  <a:lnTo>
                    <a:pt x="3710978" y="2996717"/>
                  </a:lnTo>
                  <a:lnTo>
                    <a:pt x="3735057" y="2958592"/>
                  </a:lnTo>
                  <a:lnTo>
                    <a:pt x="3758311" y="2919895"/>
                  </a:lnTo>
                  <a:lnTo>
                    <a:pt x="3780713" y="2880652"/>
                  </a:lnTo>
                  <a:lnTo>
                    <a:pt x="3802265" y="2840850"/>
                  </a:lnTo>
                  <a:lnTo>
                    <a:pt x="3822928" y="2800527"/>
                  </a:lnTo>
                  <a:lnTo>
                    <a:pt x="3842715" y="2759684"/>
                  </a:lnTo>
                  <a:lnTo>
                    <a:pt x="3861612" y="2718346"/>
                  </a:lnTo>
                  <a:lnTo>
                    <a:pt x="3879583" y="2676499"/>
                  </a:lnTo>
                  <a:lnTo>
                    <a:pt x="3896639" y="2634170"/>
                  </a:lnTo>
                  <a:lnTo>
                    <a:pt x="3912755" y="2591384"/>
                  </a:lnTo>
                  <a:lnTo>
                    <a:pt x="3927932" y="2548140"/>
                  </a:lnTo>
                  <a:lnTo>
                    <a:pt x="3942143" y="2504452"/>
                  </a:lnTo>
                  <a:lnTo>
                    <a:pt x="3955377" y="2460333"/>
                  </a:lnTo>
                  <a:lnTo>
                    <a:pt x="3967632" y="2415794"/>
                  </a:lnTo>
                  <a:lnTo>
                    <a:pt x="3978884" y="2370861"/>
                  </a:lnTo>
                  <a:lnTo>
                    <a:pt x="3989120" y="2325522"/>
                  </a:lnTo>
                  <a:lnTo>
                    <a:pt x="3998341" y="2279815"/>
                  </a:lnTo>
                  <a:lnTo>
                    <a:pt x="4006519" y="2233726"/>
                  </a:lnTo>
                  <a:lnTo>
                    <a:pt x="4013644" y="2187295"/>
                  </a:lnTo>
                  <a:lnTo>
                    <a:pt x="4019715" y="2140521"/>
                  </a:lnTo>
                  <a:lnTo>
                    <a:pt x="4024706" y="2093417"/>
                  </a:lnTo>
                  <a:lnTo>
                    <a:pt x="4028605" y="2045995"/>
                  </a:lnTo>
                  <a:lnTo>
                    <a:pt x="4030319" y="2016747"/>
                  </a:lnTo>
                  <a:lnTo>
                    <a:pt x="4033672" y="2016823"/>
                  </a:lnTo>
                  <a:lnTo>
                    <a:pt x="4033101" y="1968525"/>
                  </a:lnTo>
                  <a:lnTo>
                    <a:pt x="4032770" y="1959394"/>
                  </a:lnTo>
                  <a:lnTo>
                    <a:pt x="4033101" y="1950250"/>
                  </a:lnTo>
                  <a:lnTo>
                    <a:pt x="4033672" y="1901964"/>
                  </a:lnTo>
                  <a:close/>
                </a:path>
              </a:pathLst>
            </a:custGeom>
            <a:solidFill>
              <a:srgbClr val="030037"/>
            </a:solidFill>
          </p:spPr>
          <p:txBody>
            <a:bodyPr wrap="square" lIns="0" tIns="0" rIns="0" bIns="0" rtlCol="0"/>
            <a:lstStyle/>
            <a:p>
              <a:pPr defTabSz="913486"/>
              <a:endParaRPr sz="1798">
                <a:solidFill>
                  <a:srgbClr val="FFFFFF"/>
                </a:solidFill>
                <a:latin typeface="Noto Sans Light"/>
              </a:endParaRPr>
            </a:p>
          </p:txBody>
        </p:sp>
        <p:sp>
          <p:nvSpPr>
            <p:cNvPr id="13" name="object 18">
              <a:extLst>
                <a:ext uri="{FF2B5EF4-FFF2-40B4-BE49-F238E27FC236}">
                  <a16:creationId xmlns:a16="http://schemas.microsoft.com/office/drawing/2014/main" id="{73D708C8-CFEF-4ED9-BE68-FE988B1A791C}"/>
                </a:ext>
              </a:extLst>
            </p:cNvPr>
            <p:cNvSpPr/>
            <p:nvPr/>
          </p:nvSpPr>
          <p:spPr>
            <a:xfrm>
              <a:off x="4152302" y="3716825"/>
              <a:ext cx="2000250" cy="2068867"/>
            </a:xfrm>
            <a:custGeom>
              <a:avLst/>
              <a:gdLst/>
              <a:ahLst/>
              <a:cxnLst/>
              <a:rect l="l" t="t" r="r" b="b"/>
              <a:pathLst>
                <a:path w="2000250" h="2005329">
                  <a:moveTo>
                    <a:pt x="1999665" y="0"/>
                  </a:moveTo>
                  <a:lnTo>
                    <a:pt x="0" y="0"/>
                  </a:lnTo>
                  <a:lnTo>
                    <a:pt x="571" y="48742"/>
                  </a:lnTo>
                  <a:lnTo>
                    <a:pt x="2279" y="97187"/>
                  </a:lnTo>
                  <a:lnTo>
                    <a:pt x="5108" y="145320"/>
                  </a:lnTo>
                  <a:lnTo>
                    <a:pt x="9048" y="193130"/>
                  </a:lnTo>
                  <a:lnTo>
                    <a:pt x="14086" y="240604"/>
                  </a:lnTo>
                  <a:lnTo>
                    <a:pt x="20208" y="287729"/>
                  </a:lnTo>
                  <a:lnTo>
                    <a:pt x="27402" y="334493"/>
                  </a:lnTo>
                  <a:lnTo>
                    <a:pt x="35655" y="380884"/>
                  </a:lnTo>
                  <a:lnTo>
                    <a:pt x="44955" y="426888"/>
                  </a:lnTo>
                  <a:lnTo>
                    <a:pt x="55289" y="472492"/>
                  </a:lnTo>
                  <a:lnTo>
                    <a:pt x="66644" y="517686"/>
                  </a:lnTo>
                  <a:lnTo>
                    <a:pt x="79009" y="562455"/>
                  </a:lnTo>
                  <a:lnTo>
                    <a:pt x="92369" y="606788"/>
                  </a:lnTo>
                  <a:lnTo>
                    <a:pt x="106713" y="650672"/>
                  </a:lnTo>
                  <a:lnTo>
                    <a:pt x="122027" y="694094"/>
                  </a:lnTo>
                  <a:lnTo>
                    <a:pt x="138299" y="737042"/>
                  </a:lnTo>
                  <a:lnTo>
                    <a:pt x="155517" y="779503"/>
                  </a:lnTo>
                  <a:lnTo>
                    <a:pt x="173668" y="821464"/>
                  </a:lnTo>
                  <a:lnTo>
                    <a:pt x="192739" y="862914"/>
                  </a:lnTo>
                  <a:lnTo>
                    <a:pt x="212717" y="903839"/>
                  </a:lnTo>
                  <a:lnTo>
                    <a:pt x="233590" y="944227"/>
                  </a:lnTo>
                  <a:lnTo>
                    <a:pt x="255345" y="984065"/>
                  </a:lnTo>
                  <a:lnTo>
                    <a:pt x="277970" y="1023342"/>
                  </a:lnTo>
                  <a:lnTo>
                    <a:pt x="301451" y="1062043"/>
                  </a:lnTo>
                  <a:lnTo>
                    <a:pt x="325776" y="1100157"/>
                  </a:lnTo>
                  <a:lnTo>
                    <a:pt x="350933" y="1137671"/>
                  </a:lnTo>
                  <a:lnTo>
                    <a:pt x="376909" y="1174573"/>
                  </a:lnTo>
                  <a:lnTo>
                    <a:pt x="403691" y="1210850"/>
                  </a:lnTo>
                  <a:lnTo>
                    <a:pt x="431266" y="1246489"/>
                  </a:lnTo>
                  <a:lnTo>
                    <a:pt x="459622" y="1281478"/>
                  </a:lnTo>
                  <a:lnTo>
                    <a:pt x="488747" y="1315804"/>
                  </a:lnTo>
                  <a:lnTo>
                    <a:pt x="518627" y="1349455"/>
                  </a:lnTo>
                  <a:lnTo>
                    <a:pt x="549249" y="1382418"/>
                  </a:lnTo>
                  <a:lnTo>
                    <a:pt x="580602" y="1414681"/>
                  </a:lnTo>
                  <a:lnTo>
                    <a:pt x="612673" y="1446231"/>
                  </a:lnTo>
                  <a:lnTo>
                    <a:pt x="645448" y="1477055"/>
                  </a:lnTo>
                  <a:lnTo>
                    <a:pt x="678915" y="1507142"/>
                  </a:lnTo>
                  <a:lnTo>
                    <a:pt x="713062" y="1536477"/>
                  </a:lnTo>
                  <a:lnTo>
                    <a:pt x="747876" y="1565050"/>
                  </a:lnTo>
                  <a:lnTo>
                    <a:pt x="783344" y="1592847"/>
                  </a:lnTo>
                  <a:lnTo>
                    <a:pt x="819454" y="1619855"/>
                  </a:lnTo>
                  <a:lnTo>
                    <a:pt x="856193" y="1646063"/>
                  </a:lnTo>
                  <a:lnTo>
                    <a:pt x="893547" y="1671457"/>
                  </a:lnTo>
                  <a:lnTo>
                    <a:pt x="931506" y="1696025"/>
                  </a:lnTo>
                  <a:lnTo>
                    <a:pt x="970055" y="1719755"/>
                  </a:lnTo>
                  <a:lnTo>
                    <a:pt x="1009183" y="1742633"/>
                  </a:lnTo>
                  <a:lnTo>
                    <a:pt x="1048876" y="1764648"/>
                  </a:lnTo>
                  <a:lnTo>
                    <a:pt x="1089122" y="1785787"/>
                  </a:lnTo>
                  <a:lnTo>
                    <a:pt x="1129908" y="1806036"/>
                  </a:lnTo>
                  <a:lnTo>
                    <a:pt x="1171222" y="1825385"/>
                  </a:lnTo>
                  <a:lnTo>
                    <a:pt x="1213051" y="1843819"/>
                  </a:lnTo>
                  <a:lnTo>
                    <a:pt x="1255382" y="1861327"/>
                  </a:lnTo>
                  <a:lnTo>
                    <a:pt x="1298203" y="1877896"/>
                  </a:lnTo>
                  <a:lnTo>
                    <a:pt x="1341501" y="1893513"/>
                  </a:lnTo>
                  <a:lnTo>
                    <a:pt x="1385263" y="1908167"/>
                  </a:lnTo>
                  <a:lnTo>
                    <a:pt x="1429477" y="1921843"/>
                  </a:lnTo>
                  <a:lnTo>
                    <a:pt x="1474129" y="1934530"/>
                  </a:lnTo>
                  <a:lnTo>
                    <a:pt x="1519208" y="1946215"/>
                  </a:lnTo>
                  <a:lnTo>
                    <a:pt x="1564701" y="1956886"/>
                  </a:lnTo>
                  <a:lnTo>
                    <a:pt x="1610595" y="1966530"/>
                  </a:lnTo>
                  <a:lnTo>
                    <a:pt x="1656877" y="1975135"/>
                  </a:lnTo>
                  <a:lnTo>
                    <a:pt x="1703535" y="1982687"/>
                  </a:lnTo>
                  <a:lnTo>
                    <a:pt x="1750555" y="1989174"/>
                  </a:lnTo>
                  <a:lnTo>
                    <a:pt x="1797926" y="1994585"/>
                  </a:lnTo>
                  <a:lnTo>
                    <a:pt x="1845635" y="1998905"/>
                  </a:lnTo>
                  <a:lnTo>
                    <a:pt x="1893669" y="2002123"/>
                  </a:lnTo>
                  <a:lnTo>
                    <a:pt x="1942015" y="2004227"/>
                  </a:lnTo>
                  <a:lnTo>
                    <a:pt x="1990661" y="2005202"/>
                  </a:lnTo>
                  <a:lnTo>
                    <a:pt x="1999665" y="0"/>
                  </a:lnTo>
                  <a:close/>
                </a:path>
              </a:pathLst>
            </a:custGeom>
            <a:solidFill>
              <a:srgbClr val="0084FF"/>
            </a:solidFill>
          </p:spPr>
          <p:txBody>
            <a:bodyPr wrap="square" lIns="0" tIns="0" rIns="0" bIns="0" rtlCol="0"/>
            <a:lstStyle/>
            <a:p>
              <a:pPr defTabSz="913486"/>
              <a:endParaRPr sz="1798">
                <a:solidFill>
                  <a:srgbClr val="FFFFFF"/>
                </a:solidFill>
                <a:latin typeface="Noto Sans Light"/>
              </a:endParaRPr>
            </a:p>
          </p:txBody>
        </p:sp>
        <p:sp>
          <p:nvSpPr>
            <p:cNvPr id="15" name="object 20">
              <a:extLst>
                <a:ext uri="{FF2B5EF4-FFF2-40B4-BE49-F238E27FC236}">
                  <a16:creationId xmlns:a16="http://schemas.microsoft.com/office/drawing/2014/main" id="{336D4B04-D8B4-4D4A-A2CA-CA137DE6FB71}"/>
                </a:ext>
              </a:extLst>
            </p:cNvPr>
            <p:cNvSpPr/>
            <p:nvPr/>
          </p:nvSpPr>
          <p:spPr>
            <a:xfrm>
              <a:off x="5977852" y="5106572"/>
              <a:ext cx="3882098" cy="679120"/>
            </a:xfrm>
            <a:custGeom>
              <a:avLst/>
              <a:gdLst/>
              <a:ahLst/>
              <a:cxnLst/>
              <a:rect l="l" t="t" r="r" b="b"/>
              <a:pathLst>
                <a:path w="3742054" h="708025">
                  <a:moveTo>
                    <a:pt x="3741686" y="0"/>
                  </a:moveTo>
                  <a:lnTo>
                    <a:pt x="0" y="0"/>
                  </a:lnTo>
                  <a:lnTo>
                    <a:pt x="1892" y="707986"/>
                  </a:lnTo>
                  <a:lnTo>
                    <a:pt x="3741686" y="707986"/>
                  </a:lnTo>
                  <a:lnTo>
                    <a:pt x="3741686" y="0"/>
                  </a:lnTo>
                  <a:close/>
                </a:path>
              </a:pathLst>
            </a:custGeom>
            <a:solidFill>
              <a:srgbClr val="0084FF"/>
            </a:solidFill>
          </p:spPr>
          <p:txBody>
            <a:bodyPr wrap="square" lIns="0" tIns="0" rIns="0" bIns="0" rtlCol="0"/>
            <a:lstStyle/>
            <a:p>
              <a:pPr defTabSz="913486"/>
              <a:endParaRPr sz="1798">
                <a:solidFill>
                  <a:srgbClr val="FFFFFF"/>
                </a:solidFill>
                <a:latin typeface="Noto Sans Light"/>
              </a:endParaRPr>
            </a:p>
          </p:txBody>
        </p:sp>
        <p:sp>
          <p:nvSpPr>
            <p:cNvPr id="18" name="object 23">
              <a:extLst>
                <a:ext uri="{FF2B5EF4-FFF2-40B4-BE49-F238E27FC236}">
                  <a16:creationId xmlns:a16="http://schemas.microsoft.com/office/drawing/2014/main" id="{E4459B87-52FC-46F1-BB25-AFB6382FBF46}"/>
                </a:ext>
              </a:extLst>
            </p:cNvPr>
            <p:cNvSpPr txBox="1"/>
            <p:nvPr/>
          </p:nvSpPr>
          <p:spPr>
            <a:xfrm>
              <a:off x="6215250" y="4983095"/>
              <a:ext cx="3032715" cy="520655"/>
            </a:xfrm>
            <a:prstGeom prst="rect">
              <a:avLst/>
            </a:prstGeom>
          </p:spPr>
          <p:txBody>
            <a:bodyPr vert="horz" wrap="square" lIns="0" tIns="0" rIns="0" bIns="0" rtlCol="0">
              <a:spAutoFit/>
            </a:bodyPr>
            <a:lstStyle/>
            <a:p>
              <a:pPr defTabSz="913486"/>
              <a:endParaRPr sz="1399">
                <a:solidFill>
                  <a:srgbClr val="FFFFFF"/>
                </a:solidFill>
                <a:latin typeface="Times New Roman"/>
                <a:cs typeface="Times New Roman"/>
              </a:endParaRPr>
            </a:p>
            <a:p>
              <a:pPr marL="668621" defTabSz="913486">
                <a:spcBef>
                  <a:spcPts val="739"/>
                </a:spcBef>
              </a:pPr>
              <a:r>
                <a:rPr sz="1399" b="1" spc="10">
                  <a:solidFill>
                    <a:srgbClr val="FFFFFF"/>
                  </a:solidFill>
                  <a:latin typeface="Noto Sans"/>
                  <a:cs typeface="Noto Sans"/>
                </a:rPr>
                <a:t>PEOPLE</a:t>
              </a:r>
              <a:r>
                <a:rPr sz="1399" b="1">
                  <a:solidFill>
                    <a:srgbClr val="FFFFFF"/>
                  </a:solidFill>
                  <a:latin typeface="Noto Sans"/>
                  <a:cs typeface="Noto Sans"/>
                </a:rPr>
                <a:t> </a:t>
              </a:r>
              <a:r>
                <a:rPr sz="1399" b="1" spc="15">
                  <a:solidFill>
                    <a:srgbClr val="FFFFFF"/>
                  </a:solidFill>
                  <a:latin typeface="Noto Sans"/>
                  <a:cs typeface="Noto Sans"/>
                </a:rPr>
                <a:t>MAKE</a:t>
              </a:r>
              <a:r>
                <a:rPr sz="1399" b="1">
                  <a:solidFill>
                    <a:srgbClr val="FFFFFF"/>
                  </a:solidFill>
                  <a:latin typeface="Noto Sans"/>
                  <a:cs typeface="Noto Sans"/>
                </a:rPr>
                <a:t> </a:t>
              </a:r>
              <a:r>
                <a:rPr sz="1399" b="1" spc="10">
                  <a:solidFill>
                    <a:srgbClr val="FFFFFF"/>
                  </a:solidFill>
                  <a:latin typeface="Noto Sans"/>
                  <a:cs typeface="Noto Sans"/>
                </a:rPr>
                <a:t>PLACES</a:t>
              </a:r>
              <a:endParaRPr sz="1399">
                <a:solidFill>
                  <a:srgbClr val="FFFFFF"/>
                </a:solidFill>
                <a:latin typeface="Noto Sans"/>
                <a:cs typeface="Noto Sans"/>
              </a:endParaRPr>
            </a:p>
          </p:txBody>
        </p:sp>
        <p:sp>
          <p:nvSpPr>
            <p:cNvPr id="20" name="object 25">
              <a:extLst>
                <a:ext uri="{FF2B5EF4-FFF2-40B4-BE49-F238E27FC236}">
                  <a16:creationId xmlns:a16="http://schemas.microsoft.com/office/drawing/2014/main" id="{A5EC45B8-8D13-4FC1-BBE5-A14A75C8F043}"/>
                </a:ext>
              </a:extLst>
            </p:cNvPr>
            <p:cNvSpPr/>
            <p:nvPr/>
          </p:nvSpPr>
          <p:spPr>
            <a:xfrm>
              <a:off x="4531697" y="2957956"/>
              <a:ext cx="2075814" cy="2434590"/>
            </a:xfrm>
            <a:custGeom>
              <a:avLst/>
              <a:gdLst/>
              <a:ahLst/>
              <a:cxnLst/>
              <a:rect l="l" t="t" r="r" b="b"/>
              <a:pathLst>
                <a:path w="2075815" h="2434590">
                  <a:moveTo>
                    <a:pt x="230733" y="0"/>
                  </a:moveTo>
                  <a:lnTo>
                    <a:pt x="204835" y="44148"/>
                  </a:lnTo>
                  <a:lnTo>
                    <a:pt x="180425" y="89023"/>
                  </a:lnTo>
                  <a:lnTo>
                    <a:pt x="157514" y="134587"/>
                  </a:lnTo>
                  <a:lnTo>
                    <a:pt x="136112" y="180803"/>
                  </a:lnTo>
                  <a:lnTo>
                    <a:pt x="116229" y="227633"/>
                  </a:lnTo>
                  <a:lnTo>
                    <a:pt x="97877" y="275039"/>
                  </a:lnTo>
                  <a:lnTo>
                    <a:pt x="81065" y="322983"/>
                  </a:lnTo>
                  <a:lnTo>
                    <a:pt x="65804" y="371429"/>
                  </a:lnTo>
                  <a:lnTo>
                    <a:pt x="52106" y="420339"/>
                  </a:lnTo>
                  <a:lnTo>
                    <a:pt x="39979" y="469674"/>
                  </a:lnTo>
                  <a:lnTo>
                    <a:pt x="29435" y="519397"/>
                  </a:lnTo>
                  <a:lnTo>
                    <a:pt x="20485" y="569471"/>
                  </a:lnTo>
                  <a:lnTo>
                    <a:pt x="13138" y="619858"/>
                  </a:lnTo>
                  <a:lnTo>
                    <a:pt x="7406" y="670521"/>
                  </a:lnTo>
                  <a:lnTo>
                    <a:pt x="3298" y="721421"/>
                  </a:lnTo>
                  <a:lnTo>
                    <a:pt x="826" y="772522"/>
                  </a:lnTo>
                  <a:lnTo>
                    <a:pt x="0" y="823785"/>
                  </a:lnTo>
                  <a:lnTo>
                    <a:pt x="719" y="871813"/>
                  </a:lnTo>
                  <a:lnTo>
                    <a:pt x="2862" y="919494"/>
                  </a:lnTo>
                  <a:lnTo>
                    <a:pt x="6411" y="966808"/>
                  </a:lnTo>
                  <a:lnTo>
                    <a:pt x="11343" y="1013736"/>
                  </a:lnTo>
                  <a:lnTo>
                    <a:pt x="17640" y="1060257"/>
                  </a:lnTo>
                  <a:lnTo>
                    <a:pt x="25280" y="1106351"/>
                  </a:lnTo>
                  <a:lnTo>
                    <a:pt x="34244" y="1151999"/>
                  </a:lnTo>
                  <a:lnTo>
                    <a:pt x="44511" y="1197180"/>
                  </a:lnTo>
                  <a:lnTo>
                    <a:pt x="56061" y="1241875"/>
                  </a:lnTo>
                  <a:lnTo>
                    <a:pt x="68873" y="1286063"/>
                  </a:lnTo>
                  <a:lnTo>
                    <a:pt x="82928" y="1329724"/>
                  </a:lnTo>
                  <a:lnTo>
                    <a:pt x="98206" y="1372839"/>
                  </a:lnTo>
                  <a:lnTo>
                    <a:pt x="114685" y="1415388"/>
                  </a:lnTo>
                  <a:lnTo>
                    <a:pt x="132346" y="1457350"/>
                  </a:lnTo>
                  <a:lnTo>
                    <a:pt x="151168" y="1498705"/>
                  </a:lnTo>
                  <a:lnTo>
                    <a:pt x="171132" y="1539434"/>
                  </a:lnTo>
                  <a:lnTo>
                    <a:pt x="192216" y="1579517"/>
                  </a:lnTo>
                  <a:lnTo>
                    <a:pt x="214402" y="1618933"/>
                  </a:lnTo>
                  <a:lnTo>
                    <a:pt x="237667" y="1657662"/>
                  </a:lnTo>
                  <a:lnTo>
                    <a:pt x="261993" y="1695686"/>
                  </a:lnTo>
                  <a:lnTo>
                    <a:pt x="287359" y="1732983"/>
                  </a:lnTo>
                  <a:lnTo>
                    <a:pt x="313745" y="1769533"/>
                  </a:lnTo>
                  <a:lnTo>
                    <a:pt x="341130" y="1805317"/>
                  </a:lnTo>
                  <a:lnTo>
                    <a:pt x="369494" y="1840315"/>
                  </a:lnTo>
                  <a:lnTo>
                    <a:pt x="398817" y="1874507"/>
                  </a:lnTo>
                  <a:lnTo>
                    <a:pt x="429079" y="1907872"/>
                  </a:lnTo>
                  <a:lnTo>
                    <a:pt x="460259" y="1940391"/>
                  </a:lnTo>
                  <a:lnTo>
                    <a:pt x="492338" y="1972043"/>
                  </a:lnTo>
                  <a:lnTo>
                    <a:pt x="525294" y="2002810"/>
                  </a:lnTo>
                  <a:lnTo>
                    <a:pt x="559108" y="2032670"/>
                  </a:lnTo>
                  <a:lnTo>
                    <a:pt x="593760" y="2061604"/>
                  </a:lnTo>
                  <a:lnTo>
                    <a:pt x="629229" y="2089592"/>
                  </a:lnTo>
                  <a:lnTo>
                    <a:pt x="665494" y="2116613"/>
                  </a:lnTo>
                  <a:lnTo>
                    <a:pt x="702537" y="2142648"/>
                  </a:lnTo>
                  <a:lnTo>
                    <a:pt x="740335" y="2167678"/>
                  </a:lnTo>
                  <a:lnTo>
                    <a:pt x="778870" y="2191681"/>
                  </a:lnTo>
                  <a:lnTo>
                    <a:pt x="818121" y="2214638"/>
                  </a:lnTo>
                  <a:lnTo>
                    <a:pt x="858068" y="2236529"/>
                  </a:lnTo>
                  <a:lnTo>
                    <a:pt x="898690" y="2257333"/>
                  </a:lnTo>
                  <a:lnTo>
                    <a:pt x="939967" y="2277032"/>
                  </a:lnTo>
                  <a:lnTo>
                    <a:pt x="981879" y="2295605"/>
                  </a:lnTo>
                  <a:lnTo>
                    <a:pt x="1024406" y="2313031"/>
                  </a:lnTo>
                  <a:lnTo>
                    <a:pt x="1067527" y="2329292"/>
                  </a:lnTo>
                  <a:lnTo>
                    <a:pt x="1111222" y="2344366"/>
                  </a:lnTo>
                  <a:lnTo>
                    <a:pt x="1155472" y="2358235"/>
                  </a:lnTo>
                  <a:lnTo>
                    <a:pt x="1200254" y="2370878"/>
                  </a:lnTo>
                  <a:lnTo>
                    <a:pt x="1245551" y="2382274"/>
                  </a:lnTo>
                  <a:lnTo>
                    <a:pt x="1291340" y="2392405"/>
                  </a:lnTo>
                  <a:lnTo>
                    <a:pt x="1337603" y="2401250"/>
                  </a:lnTo>
                  <a:lnTo>
                    <a:pt x="1384318" y="2408789"/>
                  </a:lnTo>
                  <a:lnTo>
                    <a:pt x="1431465" y="2415001"/>
                  </a:lnTo>
                  <a:lnTo>
                    <a:pt x="1479025" y="2419869"/>
                  </a:lnTo>
                  <a:lnTo>
                    <a:pt x="1526976" y="2423370"/>
                  </a:lnTo>
                  <a:lnTo>
                    <a:pt x="1575299" y="2425485"/>
                  </a:lnTo>
                  <a:lnTo>
                    <a:pt x="1623974" y="2426195"/>
                  </a:lnTo>
                  <a:lnTo>
                    <a:pt x="1674603" y="2426447"/>
                  </a:lnTo>
                  <a:lnTo>
                    <a:pt x="1728001" y="2427130"/>
                  </a:lnTo>
                  <a:lnTo>
                    <a:pt x="1783283" y="2428131"/>
                  </a:lnTo>
                  <a:lnTo>
                    <a:pt x="1839567" y="2429339"/>
                  </a:lnTo>
                  <a:lnTo>
                    <a:pt x="1895970" y="2430640"/>
                  </a:lnTo>
                  <a:lnTo>
                    <a:pt x="1943487" y="2431748"/>
                  </a:lnTo>
                  <a:lnTo>
                    <a:pt x="1989666" y="2432761"/>
                  </a:lnTo>
                  <a:lnTo>
                    <a:pt x="2033903" y="2433612"/>
                  </a:lnTo>
                  <a:lnTo>
                    <a:pt x="2075599" y="2434234"/>
                  </a:lnTo>
                </a:path>
              </a:pathLst>
            </a:custGeom>
            <a:ln w="16319">
              <a:solidFill>
                <a:srgbClr val="FFFFFF"/>
              </a:solidFill>
            </a:ln>
          </p:spPr>
          <p:txBody>
            <a:bodyPr wrap="square" lIns="0" tIns="0" rIns="0" bIns="0" rtlCol="0"/>
            <a:lstStyle/>
            <a:p>
              <a:pPr defTabSz="913486"/>
              <a:endParaRPr sz="1798">
                <a:solidFill>
                  <a:srgbClr val="FFFFFF"/>
                </a:solidFill>
                <a:latin typeface="Noto Sans Light"/>
              </a:endParaRPr>
            </a:p>
          </p:txBody>
        </p:sp>
        <p:grpSp>
          <p:nvGrpSpPr>
            <p:cNvPr id="6" name="Gruppieren 5">
              <a:extLst>
                <a:ext uri="{FF2B5EF4-FFF2-40B4-BE49-F238E27FC236}">
                  <a16:creationId xmlns:a16="http://schemas.microsoft.com/office/drawing/2014/main" id="{0AB6DD20-62D4-4005-BEBE-26C460716A61}"/>
                </a:ext>
              </a:extLst>
            </p:cNvPr>
            <p:cNvGrpSpPr/>
            <p:nvPr/>
          </p:nvGrpSpPr>
          <p:grpSpPr>
            <a:xfrm>
              <a:off x="9510130" y="5101469"/>
              <a:ext cx="687070" cy="687070"/>
              <a:chOff x="9510130" y="5080687"/>
              <a:chExt cx="687070" cy="687070"/>
            </a:xfrm>
          </p:grpSpPr>
          <p:grpSp>
            <p:nvGrpSpPr>
              <p:cNvPr id="2" name="Gruppieren 1">
                <a:extLst>
                  <a:ext uri="{FF2B5EF4-FFF2-40B4-BE49-F238E27FC236}">
                    <a16:creationId xmlns:a16="http://schemas.microsoft.com/office/drawing/2014/main" id="{541D27D5-EAC8-4C62-82A2-AB8B93858DB1}"/>
                  </a:ext>
                </a:extLst>
              </p:cNvPr>
              <p:cNvGrpSpPr/>
              <p:nvPr/>
            </p:nvGrpSpPr>
            <p:grpSpPr>
              <a:xfrm>
                <a:off x="9510130" y="5080687"/>
                <a:ext cx="687070" cy="687070"/>
                <a:chOff x="11682933" y="4316546"/>
                <a:chExt cx="687070" cy="687070"/>
              </a:xfrm>
            </p:grpSpPr>
            <p:sp>
              <p:nvSpPr>
                <p:cNvPr id="16" name="object 21">
                  <a:extLst>
                    <a:ext uri="{FF2B5EF4-FFF2-40B4-BE49-F238E27FC236}">
                      <a16:creationId xmlns:a16="http://schemas.microsoft.com/office/drawing/2014/main" id="{876BEF06-C4C8-45AD-8F5A-DD70A00A127A}"/>
                    </a:ext>
                  </a:extLst>
                </p:cNvPr>
                <p:cNvSpPr/>
                <p:nvPr/>
              </p:nvSpPr>
              <p:spPr>
                <a:xfrm>
                  <a:off x="11682933" y="4316546"/>
                  <a:ext cx="687070" cy="687070"/>
                </a:xfrm>
                <a:custGeom>
                  <a:avLst/>
                  <a:gdLst/>
                  <a:ahLst/>
                  <a:cxnLst/>
                  <a:rect l="l" t="t" r="r" b="b"/>
                  <a:pathLst>
                    <a:path w="687070" h="687070">
                      <a:moveTo>
                        <a:pt x="343407" y="0"/>
                      </a:move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5"/>
                      </a:ln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17" name="object 22">
                  <a:extLst>
                    <a:ext uri="{FF2B5EF4-FFF2-40B4-BE49-F238E27FC236}">
                      <a16:creationId xmlns:a16="http://schemas.microsoft.com/office/drawing/2014/main" id="{6F9A926C-FE2A-4005-9D25-0121E23714ED}"/>
                    </a:ext>
                  </a:extLst>
                </p:cNvPr>
                <p:cNvSpPr/>
                <p:nvPr/>
              </p:nvSpPr>
              <p:spPr>
                <a:xfrm>
                  <a:off x="11682933" y="4316546"/>
                  <a:ext cx="687070" cy="687070"/>
                </a:xfrm>
                <a:custGeom>
                  <a:avLst/>
                  <a:gdLst/>
                  <a:ahLst/>
                  <a:cxnLst/>
                  <a:rect l="l" t="t" r="r" b="b"/>
                  <a:pathLst>
                    <a:path w="687070" h="687070">
                      <a:moveTo>
                        <a:pt x="343407" y="686815"/>
                      </a:move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5"/>
                      </a:lnTo>
                      <a:close/>
                    </a:path>
                  </a:pathLst>
                </a:custGeom>
                <a:ln w="21158">
                  <a:solidFill>
                    <a:srgbClr val="2FE7B5"/>
                  </a:solidFill>
                </a:ln>
              </p:spPr>
              <p:txBody>
                <a:bodyPr wrap="square" lIns="0" tIns="0" rIns="0" bIns="0" rtlCol="0"/>
                <a:lstStyle/>
                <a:p>
                  <a:pPr defTabSz="913486"/>
                  <a:endParaRPr sz="1798">
                    <a:solidFill>
                      <a:srgbClr val="FFFFFF"/>
                    </a:solidFill>
                    <a:latin typeface="Noto Sans Light"/>
                  </a:endParaRPr>
                </a:p>
              </p:txBody>
            </p:sp>
          </p:grpSp>
          <p:sp>
            <p:nvSpPr>
              <p:cNvPr id="21" name="object 26">
                <a:extLst>
                  <a:ext uri="{FF2B5EF4-FFF2-40B4-BE49-F238E27FC236}">
                    <a16:creationId xmlns:a16="http://schemas.microsoft.com/office/drawing/2014/main" id="{8B5399C1-4DBE-4FF2-8788-BF9D09031869}"/>
                  </a:ext>
                </a:extLst>
              </p:cNvPr>
              <p:cNvSpPr/>
              <p:nvPr/>
            </p:nvSpPr>
            <p:spPr>
              <a:xfrm>
                <a:off x="9604197" y="5335595"/>
                <a:ext cx="507365" cy="263525"/>
              </a:xfrm>
              <a:custGeom>
                <a:avLst/>
                <a:gdLst/>
                <a:ahLst/>
                <a:cxnLst/>
                <a:rect l="l" t="t" r="r" b="b"/>
                <a:pathLst>
                  <a:path w="507365" h="263525">
                    <a:moveTo>
                      <a:pt x="177919" y="16192"/>
                    </a:moveTo>
                    <a:lnTo>
                      <a:pt x="178338" y="15519"/>
                    </a:lnTo>
                    <a:lnTo>
                      <a:pt x="177004" y="13284"/>
                    </a:lnTo>
                    <a:lnTo>
                      <a:pt x="176331" y="11684"/>
                    </a:lnTo>
                    <a:lnTo>
                      <a:pt x="175404" y="10185"/>
                    </a:lnTo>
                    <a:lnTo>
                      <a:pt x="174312" y="8788"/>
                    </a:lnTo>
                    <a:lnTo>
                      <a:pt x="169752" y="1206"/>
                    </a:lnTo>
                    <a:lnTo>
                      <a:pt x="163314" y="1752"/>
                    </a:lnTo>
                    <a:lnTo>
                      <a:pt x="155630" y="0"/>
                    </a:lnTo>
                    <a:lnTo>
                      <a:pt x="147299" y="2908"/>
                    </a:lnTo>
                    <a:lnTo>
                      <a:pt x="142587" y="9753"/>
                    </a:lnTo>
                    <a:lnTo>
                      <a:pt x="113530" y="52120"/>
                    </a:lnTo>
                    <a:lnTo>
                      <a:pt x="114901" y="48653"/>
                    </a:lnTo>
                    <a:lnTo>
                      <a:pt x="115701" y="44907"/>
                    </a:lnTo>
                    <a:lnTo>
                      <a:pt x="115701" y="40944"/>
                    </a:lnTo>
                    <a:lnTo>
                      <a:pt x="113302" y="29066"/>
                    </a:lnTo>
                    <a:lnTo>
                      <a:pt x="106759" y="19365"/>
                    </a:lnTo>
                    <a:lnTo>
                      <a:pt x="97051" y="12825"/>
                    </a:lnTo>
                    <a:lnTo>
                      <a:pt x="85158" y="10426"/>
                    </a:lnTo>
                    <a:lnTo>
                      <a:pt x="73270" y="12825"/>
                    </a:lnTo>
                    <a:lnTo>
                      <a:pt x="63561" y="19365"/>
                    </a:lnTo>
                    <a:lnTo>
                      <a:pt x="57015" y="29066"/>
                    </a:lnTo>
                    <a:lnTo>
                      <a:pt x="54614" y="40944"/>
                    </a:lnTo>
                    <a:lnTo>
                      <a:pt x="56280" y="50862"/>
                    </a:lnTo>
                    <a:lnTo>
                      <a:pt x="60901" y="59386"/>
                    </a:lnTo>
                    <a:lnTo>
                      <a:pt x="67912" y="65989"/>
                    </a:lnTo>
                    <a:lnTo>
                      <a:pt x="76750" y="70142"/>
                    </a:lnTo>
                    <a:lnTo>
                      <a:pt x="59950" y="72911"/>
                    </a:lnTo>
                    <a:lnTo>
                      <a:pt x="50626" y="75685"/>
                    </a:lnTo>
                    <a:lnTo>
                      <a:pt x="46618" y="77821"/>
                    </a:lnTo>
                    <a:lnTo>
                      <a:pt x="45762" y="78676"/>
                    </a:lnTo>
                    <a:lnTo>
                      <a:pt x="44124" y="79997"/>
                    </a:lnTo>
                    <a:lnTo>
                      <a:pt x="3103" y="139039"/>
                    </a:lnTo>
                    <a:lnTo>
                      <a:pt x="0" y="153789"/>
                    </a:lnTo>
                    <a:lnTo>
                      <a:pt x="2780" y="160822"/>
                    </a:lnTo>
                    <a:lnTo>
                      <a:pt x="8221" y="166433"/>
                    </a:lnTo>
                    <a:lnTo>
                      <a:pt x="15415" y="169478"/>
                    </a:lnTo>
                    <a:lnTo>
                      <a:pt x="22983" y="169527"/>
                    </a:lnTo>
                    <a:lnTo>
                      <a:pt x="30026" y="166749"/>
                    </a:lnTo>
                    <a:lnTo>
                      <a:pt x="35640" y="161315"/>
                    </a:lnTo>
                    <a:lnTo>
                      <a:pt x="48518" y="142557"/>
                    </a:lnTo>
                    <a:lnTo>
                      <a:pt x="48518" y="243751"/>
                    </a:lnTo>
                    <a:lnTo>
                      <a:pt x="50075" y="251406"/>
                    </a:lnTo>
                    <a:lnTo>
                      <a:pt x="54313" y="257673"/>
                    </a:lnTo>
                    <a:lnTo>
                      <a:pt x="60584" y="261906"/>
                    </a:lnTo>
                    <a:lnTo>
                      <a:pt x="68241" y="263461"/>
                    </a:lnTo>
                    <a:lnTo>
                      <a:pt x="75904" y="261906"/>
                    </a:lnTo>
                    <a:lnTo>
                      <a:pt x="82175" y="257673"/>
                    </a:lnTo>
                    <a:lnTo>
                      <a:pt x="86410" y="251406"/>
                    </a:lnTo>
                    <a:lnTo>
                      <a:pt x="87964" y="243751"/>
                    </a:lnTo>
                    <a:lnTo>
                      <a:pt x="87964" y="182016"/>
                    </a:lnTo>
                    <a:lnTo>
                      <a:pt x="87964" y="181800"/>
                    </a:lnTo>
                    <a:lnTo>
                      <a:pt x="87964" y="181356"/>
                    </a:lnTo>
                    <a:lnTo>
                      <a:pt x="87990" y="180301"/>
                    </a:lnTo>
                    <a:lnTo>
                      <a:pt x="88371" y="178511"/>
                    </a:lnTo>
                    <a:lnTo>
                      <a:pt x="91012" y="178511"/>
                    </a:lnTo>
                    <a:lnTo>
                      <a:pt x="92549" y="178511"/>
                    </a:lnTo>
                    <a:lnTo>
                      <a:pt x="93273" y="179095"/>
                    </a:lnTo>
                    <a:lnTo>
                      <a:pt x="93705" y="179743"/>
                    </a:lnTo>
                    <a:lnTo>
                      <a:pt x="93705" y="243751"/>
                    </a:lnTo>
                    <a:lnTo>
                      <a:pt x="95261" y="251406"/>
                    </a:lnTo>
                    <a:lnTo>
                      <a:pt x="99499" y="257673"/>
                    </a:lnTo>
                    <a:lnTo>
                      <a:pt x="105771" y="261906"/>
                    </a:lnTo>
                    <a:lnTo>
                      <a:pt x="113428" y="263461"/>
                    </a:lnTo>
                    <a:lnTo>
                      <a:pt x="121087" y="261906"/>
                    </a:lnTo>
                    <a:lnTo>
                      <a:pt x="127363" y="257673"/>
                    </a:lnTo>
                    <a:lnTo>
                      <a:pt x="131605" y="251406"/>
                    </a:lnTo>
                    <a:lnTo>
                      <a:pt x="133164" y="243751"/>
                    </a:lnTo>
                    <a:lnTo>
                      <a:pt x="133164" y="150291"/>
                    </a:lnTo>
                    <a:lnTo>
                      <a:pt x="133164" y="140754"/>
                    </a:lnTo>
                    <a:lnTo>
                      <a:pt x="133164" y="93230"/>
                    </a:lnTo>
                    <a:lnTo>
                      <a:pt x="175137" y="32042"/>
                    </a:lnTo>
                    <a:lnTo>
                      <a:pt x="178439" y="27241"/>
                    </a:lnTo>
                    <a:lnTo>
                      <a:pt x="179227" y="21463"/>
                    </a:lnTo>
                    <a:lnTo>
                      <a:pt x="177919" y="16192"/>
                    </a:lnTo>
                    <a:close/>
                  </a:path>
                  <a:path w="507365" h="263525">
                    <a:moveTo>
                      <a:pt x="102773" y="67792"/>
                    </a:moveTo>
                    <a:lnTo>
                      <a:pt x="101553" y="67906"/>
                    </a:lnTo>
                    <a:lnTo>
                      <a:pt x="100258" y="68008"/>
                    </a:lnTo>
                    <a:lnTo>
                      <a:pt x="98798" y="68122"/>
                    </a:lnTo>
                    <a:lnTo>
                      <a:pt x="101401" y="66814"/>
                    </a:lnTo>
                    <a:lnTo>
                      <a:pt x="103801" y="65189"/>
                    </a:lnTo>
                    <a:lnTo>
                      <a:pt x="105897" y="63233"/>
                    </a:lnTo>
                    <a:lnTo>
                      <a:pt x="102773" y="67792"/>
                    </a:lnTo>
                    <a:close/>
                  </a:path>
                  <a:path w="507365" h="263525">
                    <a:moveTo>
                      <a:pt x="331919" y="32042"/>
                    </a:moveTo>
                    <a:lnTo>
                      <a:pt x="373892" y="93230"/>
                    </a:lnTo>
                    <a:lnTo>
                      <a:pt x="373892" y="140754"/>
                    </a:lnTo>
                    <a:lnTo>
                      <a:pt x="373892" y="150291"/>
                    </a:lnTo>
                    <a:lnTo>
                      <a:pt x="373892" y="243751"/>
                    </a:lnTo>
                    <a:lnTo>
                      <a:pt x="375451" y="251406"/>
                    </a:lnTo>
                    <a:lnTo>
                      <a:pt x="379693" y="257673"/>
                    </a:lnTo>
                    <a:lnTo>
                      <a:pt x="385969" y="261906"/>
                    </a:lnTo>
                    <a:lnTo>
                      <a:pt x="393628" y="263461"/>
                    </a:lnTo>
                    <a:lnTo>
                      <a:pt x="401285" y="261906"/>
                    </a:lnTo>
                    <a:lnTo>
                      <a:pt x="407557" y="257673"/>
                    </a:lnTo>
                    <a:lnTo>
                      <a:pt x="411795" y="251406"/>
                    </a:lnTo>
                    <a:lnTo>
                      <a:pt x="413351" y="243751"/>
                    </a:lnTo>
                    <a:lnTo>
                      <a:pt x="413351" y="179743"/>
                    </a:lnTo>
                    <a:lnTo>
                      <a:pt x="413796" y="179095"/>
                    </a:lnTo>
                    <a:lnTo>
                      <a:pt x="414507" y="178511"/>
                    </a:lnTo>
                    <a:lnTo>
                      <a:pt x="416044" y="178511"/>
                    </a:lnTo>
                    <a:lnTo>
                      <a:pt x="418685" y="178511"/>
                    </a:lnTo>
                    <a:lnTo>
                      <a:pt x="419066" y="180301"/>
                    </a:lnTo>
                    <a:lnTo>
                      <a:pt x="419092" y="181356"/>
                    </a:lnTo>
                    <a:lnTo>
                      <a:pt x="419092" y="181800"/>
                    </a:lnTo>
                    <a:lnTo>
                      <a:pt x="419053" y="182079"/>
                    </a:lnTo>
                    <a:lnTo>
                      <a:pt x="419092" y="243751"/>
                    </a:lnTo>
                    <a:lnTo>
                      <a:pt x="420648" y="251406"/>
                    </a:lnTo>
                    <a:lnTo>
                      <a:pt x="424886" y="257673"/>
                    </a:lnTo>
                    <a:lnTo>
                      <a:pt x="431157" y="261906"/>
                    </a:lnTo>
                    <a:lnTo>
                      <a:pt x="438815" y="263461"/>
                    </a:lnTo>
                    <a:lnTo>
                      <a:pt x="446474" y="261906"/>
                    </a:lnTo>
                    <a:lnTo>
                      <a:pt x="452750" y="257673"/>
                    </a:lnTo>
                    <a:lnTo>
                      <a:pt x="456992" y="251406"/>
                    </a:lnTo>
                    <a:lnTo>
                      <a:pt x="458550" y="243751"/>
                    </a:lnTo>
                    <a:lnTo>
                      <a:pt x="458550" y="142557"/>
                    </a:lnTo>
                    <a:lnTo>
                      <a:pt x="471416" y="161315"/>
                    </a:lnTo>
                    <a:lnTo>
                      <a:pt x="477031" y="166749"/>
                    </a:lnTo>
                    <a:lnTo>
                      <a:pt x="484074" y="169527"/>
                    </a:lnTo>
                    <a:lnTo>
                      <a:pt x="491647" y="169478"/>
                    </a:lnTo>
                    <a:lnTo>
                      <a:pt x="498848" y="166433"/>
                    </a:lnTo>
                    <a:lnTo>
                      <a:pt x="504282" y="160822"/>
                    </a:lnTo>
                    <a:lnTo>
                      <a:pt x="507060" y="153789"/>
                    </a:lnTo>
                    <a:lnTo>
                      <a:pt x="507011" y="146229"/>
                    </a:lnTo>
                    <a:lnTo>
                      <a:pt x="465662" y="83197"/>
                    </a:lnTo>
                    <a:lnTo>
                      <a:pt x="461294" y="78765"/>
                    </a:lnTo>
                    <a:lnTo>
                      <a:pt x="459324" y="75657"/>
                    </a:lnTo>
                    <a:lnTo>
                      <a:pt x="455439" y="73761"/>
                    </a:lnTo>
                    <a:lnTo>
                      <a:pt x="446735" y="72189"/>
                    </a:lnTo>
                    <a:lnTo>
                      <a:pt x="430306" y="70142"/>
                    </a:lnTo>
                    <a:lnTo>
                      <a:pt x="439144" y="65989"/>
                    </a:lnTo>
                    <a:lnTo>
                      <a:pt x="446155" y="59386"/>
                    </a:lnTo>
                    <a:lnTo>
                      <a:pt x="450776" y="50862"/>
                    </a:lnTo>
                    <a:lnTo>
                      <a:pt x="452442" y="40944"/>
                    </a:lnTo>
                    <a:lnTo>
                      <a:pt x="450041" y="29066"/>
                    </a:lnTo>
                    <a:lnTo>
                      <a:pt x="443495" y="19365"/>
                    </a:lnTo>
                    <a:lnTo>
                      <a:pt x="433786" y="12825"/>
                    </a:lnTo>
                    <a:lnTo>
                      <a:pt x="421898" y="10426"/>
                    </a:lnTo>
                    <a:lnTo>
                      <a:pt x="410005" y="12825"/>
                    </a:lnTo>
                    <a:lnTo>
                      <a:pt x="400297" y="19365"/>
                    </a:lnTo>
                    <a:lnTo>
                      <a:pt x="393754" y="29066"/>
                    </a:lnTo>
                    <a:lnTo>
                      <a:pt x="391355" y="40944"/>
                    </a:lnTo>
                    <a:lnTo>
                      <a:pt x="391355" y="44907"/>
                    </a:lnTo>
                    <a:lnTo>
                      <a:pt x="392168" y="48653"/>
                    </a:lnTo>
                    <a:lnTo>
                      <a:pt x="393526" y="52120"/>
                    </a:lnTo>
                    <a:lnTo>
                      <a:pt x="364469" y="9753"/>
                    </a:lnTo>
                    <a:lnTo>
                      <a:pt x="359757" y="2908"/>
                    </a:lnTo>
                    <a:lnTo>
                      <a:pt x="351426" y="0"/>
                    </a:lnTo>
                    <a:lnTo>
                      <a:pt x="343742" y="1752"/>
                    </a:lnTo>
                    <a:lnTo>
                      <a:pt x="337304" y="1206"/>
                    </a:lnTo>
                    <a:lnTo>
                      <a:pt x="332757" y="8788"/>
                    </a:lnTo>
                    <a:lnTo>
                      <a:pt x="331665" y="10185"/>
                    </a:lnTo>
                    <a:lnTo>
                      <a:pt x="330725" y="11684"/>
                    </a:lnTo>
                    <a:lnTo>
                      <a:pt x="330052" y="13284"/>
                    </a:lnTo>
                    <a:lnTo>
                      <a:pt x="328718" y="15519"/>
                    </a:lnTo>
                    <a:lnTo>
                      <a:pt x="329137" y="16192"/>
                    </a:lnTo>
                    <a:lnTo>
                      <a:pt x="327829" y="21463"/>
                    </a:lnTo>
                    <a:lnTo>
                      <a:pt x="328617" y="27241"/>
                    </a:lnTo>
                    <a:lnTo>
                      <a:pt x="331919" y="32042"/>
                    </a:lnTo>
                    <a:close/>
                  </a:path>
                  <a:path w="507365" h="263525">
                    <a:moveTo>
                      <a:pt x="401159" y="63233"/>
                    </a:moveTo>
                    <a:lnTo>
                      <a:pt x="403267" y="65189"/>
                    </a:lnTo>
                    <a:lnTo>
                      <a:pt x="405655" y="66814"/>
                    </a:lnTo>
                    <a:lnTo>
                      <a:pt x="408258" y="68122"/>
                    </a:lnTo>
                    <a:lnTo>
                      <a:pt x="406811" y="68008"/>
                    </a:lnTo>
                    <a:lnTo>
                      <a:pt x="405503" y="67906"/>
                    </a:lnTo>
                    <a:lnTo>
                      <a:pt x="404283" y="67792"/>
                    </a:lnTo>
                    <a:lnTo>
                      <a:pt x="401159" y="63233"/>
                    </a:lnTo>
                    <a:close/>
                  </a:path>
                </a:pathLst>
              </a:custGeom>
              <a:ln w="6946">
                <a:solidFill>
                  <a:srgbClr val="030037"/>
                </a:solidFill>
              </a:ln>
            </p:spPr>
            <p:txBody>
              <a:bodyPr wrap="square" lIns="0" tIns="0" rIns="0" bIns="0" rtlCol="0"/>
              <a:lstStyle/>
              <a:p>
                <a:pPr defTabSz="913486"/>
                <a:endParaRPr sz="1798">
                  <a:solidFill>
                    <a:srgbClr val="FFFFFF"/>
                  </a:solidFill>
                  <a:latin typeface="Noto Sans Light"/>
                </a:endParaRPr>
              </a:p>
            </p:txBody>
          </p:sp>
          <p:pic>
            <p:nvPicPr>
              <p:cNvPr id="22" name="object 27">
                <a:extLst>
                  <a:ext uri="{FF2B5EF4-FFF2-40B4-BE49-F238E27FC236}">
                    <a16:creationId xmlns:a16="http://schemas.microsoft.com/office/drawing/2014/main" id="{26900F43-E119-40C8-B24C-C1CD190A06B4}"/>
                  </a:ext>
                </a:extLst>
              </p:cNvPr>
              <p:cNvPicPr/>
              <p:nvPr/>
            </p:nvPicPr>
            <p:blipFill>
              <a:blip r:embed="rId4" cstate="email">
                <a:extLst>
                  <a:ext uri="{28A0092B-C50C-407E-A947-70E740481C1C}">
                    <a14:useLocalDpi xmlns:a14="http://schemas.microsoft.com/office/drawing/2010/main"/>
                  </a:ext>
                </a:extLst>
              </a:blip>
              <a:stretch>
                <a:fillRect/>
              </a:stretch>
            </p:blipFill>
            <p:spPr>
              <a:xfrm>
                <a:off x="9750896" y="5270698"/>
                <a:ext cx="216005" cy="307367"/>
              </a:xfrm>
              <a:prstGeom prst="rect">
                <a:avLst/>
              </a:prstGeom>
            </p:spPr>
          </p:pic>
          <p:sp>
            <p:nvSpPr>
              <p:cNvPr id="23" name="object 28">
                <a:extLst>
                  <a:ext uri="{FF2B5EF4-FFF2-40B4-BE49-F238E27FC236}">
                    <a16:creationId xmlns:a16="http://schemas.microsoft.com/office/drawing/2014/main" id="{3AB6FABC-35AA-4C16-A7A6-34CB3437EC29}"/>
                  </a:ext>
                </a:extLst>
              </p:cNvPr>
              <p:cNvSpPr/>
              <p:nvPr/>
            </p:nvSpPr>
            <p:spPr>
              <a:xfrm>
                <a:off x="9616109" y="5342106"/>
                <a:ext cx="165735" cy="254635"/>
              </a:xfrm>
              <a:custGeom>
                <a:avLst/>
                <a:gdLst/>
                <a:ahLst/>
                <a:cxnLst/>
                <a:rect l="l" t="t" r="r" b="b"/>
                <a:pathLst>
                  <a:path w="165734" h="254635">
                    <a:moveTo>
                      <a:pt x="33997" y="133248"/>
                    </a:moveTo>
                    <a:lnTo>
                      <a:pt x="13639" y="139725"/>
                    </a:lnTo>
                    <a:lnTo>
                      <a:pt x="0" y="158000"/>
                    </a:lnTo>
                    <a:lnTo>
                      <a:pt x="10401" y="164223"/>
                    </a:lnTo>
                    <a:lnTo>
                      <a:pt x="33997" y="133248"/>
                    </a:lnTo>
                    <a:close/>
                  </a:path>
                  <a:path w="165734" h="254635">
                    <a:moveTo>
                      <a:pt x="72631" y="178104"/>
                    </a:moveTo>
                    <a:lnTo>
                      <a:pt x="61061" y="192887"/>
                    </a:lnTo>
                    <a:lnTo>
                      <a:pt x="61061" y="252615"/>
                    </a:lnTo>
                    <a:lnTo>
                      <a:pt x="72631" y="249859"/>
                    </a:lnTo>
                    <a:lnTo>
                      <a:pt x="72631" y="178104"/>
                    </a:lnTo>
                    <a:close/>
                  </a:path>
                  <a:path w="165734" h="254635">
                    <a:moveTo>
                      <a:pt x="165722" y="11226"/>
                    </a:moveTo>
                    <a:lnTo>
                      <a:pt x="163055" y="6616"/>
                    </a:lnTo>
                    <a:lnTo>
                      <a:pt x="156362" y="0"/>
                    </a:lnTo>
                    <a:lnTo>
                      <a:pt x="99923" y="82156"/>
                    </a:lnTo>
                    <a:lnTo>
                      <a:pt x="99923" y="253504"/>
                    </a:lnTo>
                    <a:lnTo>
                      <a:pt x="109562" y="254304"/>
                    </a:lnTo>
                    <a:lnTo>
                      <a:pt x="117881" y="205193"/>
                    </a:lnTo>
                    <a:lnTo>
                      <a:pt x="117500" y="85572"/>
                    </a:lnTo>
                    <a:lnTo>
                      <a:pt x="160528" y="23139"/>
                    </a:lnTo>
                    <a:lnTo>
                      <a:pt x="164757" y="16014"/>
                    </a:lnTo>
                    <a:lnTo>
                      <a:pt x="165722" y="11226"/>
                    </a:lnTo>
                    <a:close/>
                  </a:path>
                </a:pathLst>
              </a:custGeom>
              <a:solidFill>
                <a:srgbClr val="B9BABC"/>
              </a:solidFill>
            </p:spPr>
            <p:txBody>
              <a:bodyPr wrap="square" lIns="0" tIns="0" rIns="0" bIns="0" rtlCol="0"/>
              <a:lstStyle/>
              <a:p>
                <a:pPr defTabSz="913486"/>
                <a:endParaRPr sz="1798">
                  <a:solidFill>
                    <a:srgbClr val="FFFFFF"/>
                  </a:solidFill>
                  <a:latin typeface="Noto Sans Light"/>
                </a:endParaRPr>
              </a:p>
            </p:txBody>
          </p:sp>
          <p:pic>
            <p:nvPicPr>
              <p:cNvPr id="24" name="object 29">
                <a:extLst>
                  <a:ext uri="{FF2B5EF4-FFF2-40B4-BE49-F238E27FC236}">
                    <a16:creationId xmlns:a16="http://schemas.microsoft.com/office/drawing/2014/main" id="{29F32200-07F8-4E36-8FD7-6C4ABA7D0178}"/>
                  </a:ext>
                </a:extLst>
              </p:cNvPr>
              <p:cNvPicPr/>
              <p:nvPr/>
            </p:nvPicPr>
            <p:blipFill>
              <a:blip r:embed="rId5" cstate="email">
                <a:extLst>
                  <a:ext uri="{28A0092B-C50C-407E-A947-70E740481C1C}">
                    <a14:useLocalDpi xmlns:a14="http://schemas.microsoft.com/office/drawing/2010/main"/>
                  </a:ext>
                </a:extLst>
              </a:blip>
              <a:stretch>
                <a:fillRect/>
              </a:stretch>
            </p:blipFill>
            <p:spPr>
              <a:xfrm>
                <a:off x="9999146" y="5349961"/>
                <a:ext cx="111944" cy="245699"/>
              </a:xfrm>
              <a:prstGeom prst="rect">
                <a:avLst/>
              </a:prstGeom>
            </p:spPr>
          </p:pic>
        </p:grpSp>
        <p:sp>
          <p:nvSpPr>
            <p:cNvPr id="25" name="object 30">
              <a:extLst>
                <a:ext uri="{FF2B5EF4-FFF2-40B4-BE49-F238E27FC236}">
                  <a16:creationId xmlns:a16="http://schemas.microsoft.com/office/drawing/2014/main" id="{BBE6A94E-50C3-4CDA-BE48-1CE793F5CDB4}"/>
                </a:ext>
              </a:extLst>
            </p:cNvPr>
            <p:cNvSpPr/>
            <p:nvPr/>
          </p:nvSpPr>
          <p:spPr>
            <a:xfrm>
              <a:off x="6650809" y="2246889"/>
              <a:ext cx="1059815" cy="2518410"/>
            </a:xfrm>
            <a:custGeom>
              <a:avLst/>
              <a:gdLst/>
              <a:ahLst/>
              <a:cxnLst/>
              <a:rect l="l" t="t" r="r" b="b"/>
              <a:pathLst>
                <a:path w="1059815" h="2518410">
                  <a:moveTo>
                    <a:pt x="680783" y="2518397"/>
                  </a:moveTo>
                  <a:lnTo>
                    <a:pt x="712392" y="2480245"/>
                  </a:lnTo>
                  <a:lnTo>
                    <a:pt x="742813" y="2441099"/>
                  </a:lnTo>
                  <a:lnTo>
                    <a:pt x="772020" y="2400988"/>
                  </a:lnTo>
                  <a:lnTo>
                    <a:pt x="799985" y="2359939"/>
                  </a:lnTo>
                  <a:lnTo>
                    <a:pt x="826681" y="2317979"/>
                  </a:lnTo>
                  <a:lnTo>
                    <a:pt x="852079" y="2275136"/>
                  </a:lnTo>
                  <a:lnTo>
                    <a:pt x="876151" y="2231439"/>
                  </a:lnTo>
                  <a:lnTo>
                    <a:pt x="898871" y="2186914"/>
                  </a:lnTo>
                  <a:lnTo>
                    <a:pt x="920211" y="2141588"/>
                  </a:lnTo>
                  <a:lnTo>
                    <a:pt x="940142" y="2095491"/>
                  </a:lnTo>
                  <a:lnTo>
                    <a:pt x="958638" y="2048649"/>
                  </a:lnTo>
                  <a:lnTo>
                    <a:pt x="975671" y="2001090"/>
                  </a:lnTo>
                  <a:lnTo>
                    <a:pt x="991213" y="1952842"/>
                  </a:lnTo>
                  <a:lnTo>
                    <a:pt x="1005236" y="1903932"/>
                  </a:lnTo>
                  <a:lnTo>
                    <a:pt x="1017713" y="1854388"/>
                  </a:lnTo>
                  <a:lnTo>
                    <a:pt x="1028616" y="1804238"/>
                  </a:lnTo>
                  <a:lnTo>
                    <a:pt x="1037917" y="1753508"/>
                  </a:lnTo>
                  <a:lnTo>
                    <a:pt x="1045589" y="1702228"/>
                  </a:lnTo>
                  <a:lnTo>
                    <a:pt x="1051605" y="1650424"/>
                  </a:lnTo>
                  <a:lnTo>
                    <a:pt x="1055936" y="1598124"/>
                  </a:lnTo>
                  <a:lnTo>
                    <a:pt x="1058554" y="1545356"/>
                  </a:lnTo>
                  <a:lnTo>
                    <a:pt x="1059434" y="1492148"/>
                  </a:lnTo>
                  <a:lnTo>
                    <a:pt x="1058648" y="1441835"/>
                  </a:lnTo>
                  <a:lnTo>
                    <a:pt x="1056305" y="1391915"/>
                  </a:lnTo>
                  <a:lnTo>
                    <a:pt x="1052430" y="1342410"/>
                  </a:lnTo>
                  <a:lnTo>
                    <a:pt x="1047045" y="1293344"/>
                  </a:lnTo>
                  <a:lnTo>
                    <a:pt x="1040174" y="1244740"/>
                  </a:lnTo>
                  <a:lnTo>
                    <a:pt x="1031840" y="1196623"/>
                  </a:lnTo>
                  <a:lnTo>
                    <a:pt x="1022066" y="1149014"/>
                  </a:lnTo>
                  <a:lnTo>
                    <a:pt x="1010876" y="1101937"/>
                  </a:lnTo>
                  <a:lnTo>
                    <a:pt x="998293" y="1055417"/>
                  </a:lnTo>
                  <a:lnTo>
                    <a:pt x="984341" y="1009475"/>
                  </a:lnTo>
                  <a:lnTo>
                    <a:pt x="969043" y="964136"/>
                  </a:lnTo>
                  <a:lnTo>
                    <a:pt x="952422" y="919423"/>
                  </a:lnTo>
                  <a:lnTo>
                    <a:pt x="934501" y="875359"/>
                  </a:lnTo>
                  <a:lnTo>
                    <a:pt x="915304" y="831968"/>
                  </a:lnTo>
                  <a:lnTo>
                    <a:pt x="894855" y="789273"/>
                  </a:lnTo>
                  <a:lnTo>
                    <a:pt x="873176" y="747297"/>
                  </a:lnTo>
                  <a:lnTo>
                    <a:pt x="850292" y="706063"/>
                  </a:lnTo>
                  <a:lnTo>
                    <a:pt x="826225" y="665596"/>
                  </a:lnTo>
                  <a:lnTo>
                    <a:pt x="800998" y="625918"/>
                  </a:lnTo>
                  <a:lnTo>
                    <a:pt x="774636" y="587053"/>
                  </a:lnTo>
                  <a:lnTo>
                    <a:pt x="747161" y="549024"/>
                  </a:lnTo>
                  <a:lnTo>
                    <a:pt x="718597" y="511854"/>
                  </a:lnTo>
                  <a:lnTo>
                    <a:pt x="688967" y="475567"/>
                  </a:lnTo>
                  <a:lnTo>
                    <a:pt x="658294" y="440187"/>
                  </a:lnTo>
                  <a:lnTo>
                    <a:pt x="626603" y="405736"/>
                  </a:lnTo>
                  <a:lnTo>
                    <a:pt x="593916" y="372238"/>
                  </a:lnTo>
                  <a:lnTo>
                    <a:pt x="560256" y="339716"/>
                  </a:lnTo>
                  <a:lnTo>
                    <a:pt x="525647" y="308193"/>
                  </a:lnTo>
                  <a:lnTo>
                    <a:pt x="490113" y="277694"/>
                  </a:lnTo>
                  <a:lnTo>
                    <a:pt x="453676" y="248241"/>
                  </a:lnTo>
                  <a:lnTo>
                    <a:pt x="416360" y="219858"/>
                  </a:lnTo>
                  <a:lnTo>
                    <a:pt x="378189" y="192568"/>
                  </a:lnTo>
                  <a:lnTo>
                    <a:pt x="339186" y="166394"/>
                  </a:lnTo>
                  <a:lnTo>
                    <a:pt x="299373" y="141360"/>
                  </a:lnTo>
                  <a:lnTo>
                    <a:pt x="258775" y="117490"/>
                  </a:lnTo>
                  <a:lnTo>
                    <a:pt x="217415" y="94805"/>
                  </a:lnTo>
                  <a:lnTo>
                    <a:pt x="175316" y="73331"/>
                  </a:lnTo>
                  <a:lnTo>
                    <a:pt x="132502" y="53090"/>
                  </a:lnTo>
                  <a:lnTo>
                    <a:pt x="88995" y="34105"/>
                  </a:lnTo>
                  <a:lnTo>
                    <a:pt x="44820" y="16401"/>
                  </a:lnTo>
                  <a:lnTo>
                    <a:pt x="0" y="0"/>
                  </a:lnTo>
                </a:path>
              </a:pathLst>
            </a:custGeom>
            <a:ln w="16319">
              <a:solidFill>
                <a:srgbClr val="FFFFFF"/>
              </a:solidFill>
            </a:ln>
          </p:spPr>
          <p:txBody>
            <a:bodyPr wrap="square" lIns="0" tIns="0" rIns="0" bIns="0" rtlCol="0"/>
            <a:lstStyle/>
            <a:p>
              <a:pPr defTabSz="913486"/>
              <a:endParaRPr sz="1798">
                <a:solidFill>
                  <a:srgbClr val="FFFFFF"/>
                </a:solidFill>
                <a:latin typeface="Noto Sans Light"/>
              </a:endParaRPr>
            </a:p>
          </p:txBody>
        </p:sp>
        <p:sp>
          <p:nvSpPr>
            <p:cNvPr id="27" name="object 32">
              <a:extLst>
                <a:ext uri="{FF2B5EF4-FFF2-40B4-BE49-F238E27FC236}">
                  <a16:creationId xmlns:a16="http://schemas.microsoft.com/office/drawing/2014/main" id="{E52F46C5-5144-4C41-98E9-E3F86610FE5A}"/>
                </a:ext>
              </a:extLst>
            </p:cNvPr>
            <p:cNvSpPr/>
            <p:nvPr/>
          </p:nvSpPr>
          <p:spPr>
            <a:xfrm>
              <a:off x="6154115" y="3409226"/>
              <a:ext cx="3695065" cy="708025"/>
            </a:xfrm>
            <a:custGeom>
              <a:avLst/>
              <a:gdLst/>
              <a:ahLst/>
              <a:cxnLst/>
              <a:rect l="l" t="t" r="r" b="b"/>
              <a:pathLst>
                <a:path w="3695065" h="708025">
                  <a:moveTo>
                    <a:pt x="3694887" y="0"/>
                  </a:moveTo>
                  <a:lnTo>
                    <a:pt x="0" y="0"/>
                  </a:lnTo>
                  <a:lnTo>
                    <a:pt x="0" y="707986"/>
                  </a:lnTo>
                  <a:lnTo>
                    <a:pt x="3694887" y="707986"/>
                  </a:lnTo>
                  <a:lnTo>
                    <a:pt x="3694887" y="0"/>
                  </a:lnTo>
                  <a:close/>
                </a:path>
              </a:pathLst>
            </a:custGeom>
            <a:solidFill>
              <a:schemeClr val="accent2"/>
            </a:solidFill>
          </p:spPr>
          <p:txBody>
            <a:bodyPr wrap="square" lIns="0" tIns="0" rIns="0" bIns="0" rtlCol="0"/>
            <a:lstStyle/>
            <a:p>
              <a:pPr defTabSz="913486"/>
              <a:endParaRPr sz="1798">
                <a:solidFill>
                  <a:srgbClr val="FFFFFF"/>
                </a:solidFill>
                <a:latin typeface="Noto Sans Light"/>
              </a:endParaRPr>
            </a:p>
          </p:txBody>
        </p:sp>
        <p:sp>
          <p:nvSpPr>
            <p:cNvPr id="28" name="object 33">
              <a:extLst>
                <a:ext uri="{FF2B5EF4-FFF2-40B4-BE49-F238E27FC236}">
                  <a16:creationId xmlns:a16="http://schemas.microsoft.com/office/drawing/2014/main" id="{C94D0FDF-699D-40AE-8A50-5A382728315C}"/>
                </a:ext>
              </a:extLst>
            </p:cNvPr>
            <p:cNvSpPr/>
            <p:nvPr/>
          </p:nvSpPr>
          <p:spPr>
            <a:xfrm>
              <a:off x="9505588" y="3419806"/>
              <a:ext cx="687070" cy="687070"/>
            </a:xfrm>
            <a:custGeom>
              <a:avLst/>
              <a:gdLst/>
              <a:ahLst/>
              <a:cxnLst/>
              <a:rect l="l" t="t" r="r" b="b"/>
              <a:pathLst>
                <a:path w="687070" h="687070">
                  <a:moveTo>
                    <a:pt x="343407" y="0"/>
                  </a:move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5"/>
                  </a:ln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9" name="object 34">
              <a:extLst>
                <a:ext uri="{FF2B5EF4-FFF2-40B4-BE49-F238E27FC236}">
                  <a16:creationId xmlns:a16="http://schemas.microsoft.com/office/drawing/2014/main" id="{642011B2-D196-4B15-A056-AAAE6E0D70AB}"/>
                </a:ext>
              </a:extLst>
            </p:cNvPr>
            <p:cNvSpPr/>
            <p:nvPr/>
          </p:nvSpPr>
          <p:spPr>
            <a:xfrm>
              <a:off x="9505588" y="3419806"/>
              <a:ext cx="687070" cy="687070"/>
            </a:xfrm>
            <a:custGeom>
              <a:avLst/>
              <a:gdLst/>
              <a:ahLst/>
              <a:cxnLst/>
              <a:rect l="l" t="t" r="r" b="b"/>
              <a:pathLst>
                <a:path w="687070" h="687070">
                  <a:moveTo>
                    <a:pt x="343407" y="686815"/>
                  </a:move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5"/>
                  </a:lnTo>
                  <a:close/>
                </a:path>
              </a:pathLst>
            </a:custGeom>
            <a:ln w="21158">
              <a:solidFill>
                <a:srgbClr val="2FE7B5"/>
              </a:solidFill>
            </a:ln>
          </p:spPr>
          <p:txBody>
            <a:bodyPr wrap="square" lIns="0" tIns="0" rIns="0" bIns="0" rtlCol="0"/>
            <a:lstStyle/>
            <a:p>
              <a:pPr defTabSz="913486"/>
              <a:endParaRPr sz="1798">
                <a:solidFill>
                  <a:srgbClr val="FFFFFF"/>
                </a:solidFill>
                <a:latin typeface="Noto Sans Light"/>
              </a:endParaRPr>
            </a:p>
          </p:txBody>
        </p:sp>
        <p:sp>
          <p:nvSpPr>
            <p:cNvPr id="30" name="object 35">
              <a:extLst>
                <a:ext uri="{FF2B5EF4-FFF2-40B4-BE49-F238E27FC236}">
                  <a16:creationId xmlns:a16="http://schemas.microsoft.com/office/drawing/2014/main" id="{E67AC527-6F73-421C-9EBE-3F0B5F0AC3EF}"/>
                </a:ext>
              </a:extLst>
            </p:cNvPr>
            <p:cNvSpPr/>
            <p:nvPr/>
          </p:nvSpPr>
          <p:spPr>
            <a:xfrm>
              <a:off x="9668264" y="3681826"/>
              <a:ext cx="396875" cy="289560"/>
            </a:xfrm>
            <a:custGeom>
              <a:avLst/>
              <a:gdLst/>
              <a:ahLst/>
              <a:cxnLst/>
              <a:rect l="l" t="t" r="r" b="b"/>
              <a:pathLst>
                <a:path w="396875" h="289560">
                  <a:moveTo>
                    <a:pt x="370077" y="0"/>
                  </a:moveTo>
                  <a:lnTo>
                    <a:pt x="327547" y="21651"/>
                  </a:lnTo>
                  <a:lnTo>
                    <a:pt x="289018" y="43695"/>
                  </a:lnTo>
                  <a:lnTo>
                    <a:pt x="252227" y="67563"/>
                  </a:lnTo>
                  <a:lnTo>
                    <a:pt x="243192" y="93560"/>
                  </a:lnTo>
                  <a:lnTo>
                    <a:pt x="243890" y="99275"/>
                  </a:lnTo>
                  <a:lnTo>
                    <a:pt x="241261" y="104114"/>
                  </a:lnTo>
                  <a:lnTo>
                    <a:pt x="231749" y="111480"/>
                  </a:lnTo>
                  <a:lnTo>
                    <a:pt x="2374" y="249745"/>
                  </a:lnTo>
                  <a:lnTo>
                    <a:pt x="0" y="255168"/>
                  </a:lnTo>
                  <a:lnTo>
                    <a:pt x="22923" y="288975"/>
                  </a:lnTo>
                  <a:lnTo>
                    <a:pt x="29057" y="289013"/>
                  </a:lnTo>
                  <a:lnTo>
                    <a:pt x="34734" y="284264"/>
                  </a:lnTo>
                  <a:lnTo>
                    <a:pt x="242087" y="126187"/>
                  </a:lnTo>
                  <a:lnTo>
                    <a:pt x="247769" y="122752"/>
                  </a:lnTo>
                  <a:lnTo>
                    <a:pt x="253623" y="121046"/>
                  </a:lnTo>
                  <a:lnTo>
                    <a:pt x="259723" y="121279"/>
                  </a:lnTo>
                  <a:lnTo>
                    <a:pt x="266141" y="123659"/>
                  </a:lnTo>
                  <a:lnTo>
                    <a:pt x="273380" y="127533"/>
                  </a:lnTo>
                  <a:lnTo>
                    <a:pt x="281203" y="127571"/>
                  </a:lnTo>
                  <a:lnTo>
                    <a:pt x="340811" y="86423"/>
                  </a:lnTo>
                  <a:lnTo>
                    <a:pt x="392925" y="43370"/>
                  </a:lnTo>
                  <a:lnTo>
                    <a:pt x="394690" y="41122"/>
                  </a:lnTo>
                  <a:lnTo>
                    <a:pt x="396633" y="39065"/>
                  </a:lnTo>
                  <a:lnTo>
                    <a:pt x="395960" y="37858"/>
                  </a:lnTo>
                  <a:lnTo>
                    <a:pt x="394093" y="38354"/>
                  </a:lnTo>
                  <a:lnTo>
                    <a:pt x="392061" y="38519"/>
                  </a:lnTo>
                  <a:lnTo>
                    <a:pt x="380657" y="44500"/>
                  </a:lnTo>
                  <a:lnTo>
                    <a:pt x="313626" y="89966"/>
                  </a:lnTo>
                  <a:lnTo>
                    <a:pt x="309968" y="92138"/>
                  </a:lnTo>
                  <a:lnTo>
                    <a:pt x="308457" y="91998"/>
                  </a:lnTo>
                  <a:lnTo>
                    <a:pt x="306362" y="89001"/>
                  </a:lnTo>
                  <a:lnTo>
                    <a:pt x="306806" y="87477"/>
                  </a:lnTo>
                  <a:lnTo>
                    <a:pt x="308190" y="86271"/>
                  </a:lnTo>
                  <a:lnTo>
                    <a:pt x="378853" y="37896"/>
                  </a:lnTo>
                  <a:lnTo>
                    <a:pt x="382765" y="33299"/>
                  </a:lnTo>
                  <a:lnTo>
                    <a:pt x="387591" y="28524"/>
                  </a:lnTo>
                  <a:lnTo>
                    <a:pt x="387540" y="27178"/>
                  </a:lnTo>
                  <a:lnTo>
                    <a:pt x="387807" y="26162"/>
                  </a:lnTo>
                  <a:lnTo>
                    <a:pt x="385724" y="25590"/>
                  </a:lnTo>
                  <a:lnTo>
                    <a:pt x="383489" y="25806"/>
                  </a:lnTo>
                  <a:lnTo>
                    <a:pt x="382219" y="26200"/>
                  </a:lnTo>
                  <a:lnTo>
                    <a:pt x="373849" y="30010"/>
                  </a:lnTo>
                  <a:lnTo>
                    <a:pt x="365912" y="34785"/>
                  </a:lnTo>
                  <a:lnTo>
                    <a:pt x="301332" y="78790"/>
                  </a:lnTo>
                  <a:lnTo>
                    <a:pt x="299554" y="78867"/>
                  </a:lnTo>
                  <a:lnTo>
                    <a:pt x="297065" y="75450"/>
                  </a:lnTo>
                  <a:lnTo>
                    <a:pt x="297827" y="73748"/>
                  </a:lnTo>
                  <a:lnTo>
                    <a:pt x="367169" y="26365"/>
                  </a:lnTo>
                  <a:lnTo>
                    <a:pt x="371982" y="21551"/>
                  </a:lnTo>
                  <a:lnTo>
                    <a:pt x="377951" y="16040"/>
                  </a:lnTo>
                  <a:lnTo>
                    <a:pt x="378129" y="14198"/>
                  </a:lnTo>
                  <a:lnTo>
                    <a:pt x="378701" y="12763"/>
                  </a:lnTo>
                  <a:lnTo>
                    <a:pt x="377101" y="12738"/>
                  </a:lnTo>
                  <a:lnTo>
                    <a:pt x="375272" y="12166"/>
                  </a:lnTo>
                  <a:lnTo>
                    <a:pt x="363054" y="17462"/>
                  </a:lnTo>
                  <a:lnTo>
                    <a:pt x="295655" y="63068"/>
                  </a:lnTo>
                  <a:lnTo>
                    <a:pt x="293827" y="64604"/>
                  </a:lnTo>
                  <a:lnTo>
                    <a:pt x="291680" y="64795"/>
                  </a:lnTo>
                  <a:lnTo>
                    <a:pt x="289928" y="64503"/>
                  </a:lnTo>
                  <a:lnTo>
                    <a:pt x="288785" y="62928"/>
                  </a:lnTo>
                  <a:lnTo>
                    <a:pt x="289064" y="61163"/>
                  </a:lnTo>
                  <a:lnTo>
                    <a:pt x="289928" y="59207"/>
                  </a:lnTo>
                  <a:lnTo>
                    <a:pt x="291134" y="58661"/>
                  </a:lnTo>
                  <a:lnTo>
                    <a:pt x="359562" y="11988"/>
                  </a:lnTo>
                  <a:lnTo>
                    <a:pt x="369468" y="3136"/>
                  </a:lnTo>
                  <a:lnTo>
                    <a:pt x="369925" y="1714"/>
                  </a:lnTo>
                  <a:lnTo>
                    <a:pt x="370611" y="558"/>
                  </a:lnTo>
                  <a:lnTo>
                    <a:pt x="370077" y="0"/>
                  </a:lnTo>
                  <a:close/>
                </a:path>
              </a:pathLst>
            </a:custGeom>
            <a:solidFill>
              <a:srgbClr val="030037"/>
            </a:solidFill>
          </p:spPr>
          <p:txBody>
            <a:bodyPr wrap="square" lIns="0" tIns="0" rIns="0" bIns="0" rtlCol="0"/>
            <a:lstStyle/>
            <a:p>
              <a:pPr defTabSz="913486"/>
              <a:endParaRPr sz="1798">
                <a:solidFill>
                  <a:srgbClr val="FFFFFF"/>
                </a:solidFill>
                <a:latin typeface="Noto Sans Light"/>
              </a:endParaRPr>
            </a:p>
          </p:txBody>
        </p:sp>
        <p:pic>
          <p:nvPicPr>
            <p:cNvPr id="31" name="object 36">
              <a:extLst>
                <a:ext uri="{FF2B5EF4-FFF2-40B4-BE49-F238E27FC236}">
                  <a16:creationId xmlns:a16="http://schemas.microsoft.com/office/drawing/2014/main" id="{8E11EC27-8AA7-4A65-B7B8-5A66D9CE18C6}"/>
                </a:ext>
              </a:extLst>
            </p:cNvPr>
            <p:cNvPicPr/>
            <p:nvPr/>
          </p:nvPicPr>
          <p:blipFill>
            <a:blip r:embed="rId6" cstate="email">
              <a:extLst>
                <a:ext uri="{28A0092B-C50C-407E-A947-70E740481C1C}">
                  <a14:useLocalDpi xmlns:a14="http://schemas.microsoft.com/office/drawing/2010/main"/>
                </a:ext>
              </a:extLst>
            </a:blip>
            <a:stretch>
              <a:fillRect/>
            </a:stretch>
          </p:blipFill>
          <p:spPr>
            <a:xfrm>
              <a:off x="9740984" y="3549509"/>
              <a:ext cx="215661" cy="194741"/>
            </a:xfrm>
            <a:prstGeom prst="rect">
              <a:avLst/>
            </a:prstGeom>
          </p:spPr>
        </p:pic>
        <p:sp>
          <p:nvSpPr>
            <p:cNvPr id="32" name="object 37">
              <a:extLst>
                <a:ext uri="{FF2B5EF4-FFF2-40B4-BE49-F238E27FC236}">
                  <a16:creationId xmlns:a16="http://schemas.microsoft.com/office/drawing/2014/main" id="{930D7D3F-A3E4-4518-A915-59B0183F5879}"/>
                </a:ext>
              </a:extLst>
            </p:cNvPr>
            <p:cNvSpPr/>
            <p:nvPr/>
          </p:nvSpPr>
          <p:spPr>
            <a:xfrm>
              <a:off x="9716230" y="3697462"/>
              <a:ext cx="301625" cy="276860"/>
            </a:xfrm>
            <a:custGeom>
              <a:avLst/>
              <a:gdLst/>
              <a:ahLst/>
              <a:cxnLst/>
              <a:rect l="l" t="t" r="r" b="b"/>
              <a:pathLst>
                <a:path w="301625" h="276860">
                  <a:moveTo>
                    <a:pt x="0" y="0"/>
                  </a:moveTo>
                  <a:lnTo>
                    <a:pt x="27650" y="28471"/>
                  </a:lnTo>
                  <a:lnTo>
                    <a:pt x="40654" y="45942"/>
                  </a:lnTo>
                  <a:lnTo>
                    <a:pt x="42421" y="59593"/>
                  </a:lnTo>
                  <a:lnTo>
                    <a:pt x="36360" y="76606"/>
                  </a:lnTo>
                  <a:lnTo>
                    <a:pt x="35592" y="94225"/>
                  </a:lnTo>
                  <a:lnTo>
                    <a:pt x="45396" y="105571"/>
                  </a:lnTo>
                  <a:lnTo>
                    <a:pt x="57409" y="111646"/>
                  </a:lnTo>
                  <a:lnTo>
                    <a:pt x="63271" y="113449"/>
                  </a:lnTo>
                  <a:lnTo>
                    <a:pt x="269811" y="271995"/>
                  </a:lnTo>
                  <a:lnTo>
                    <a:pt x="282980" y="276619"/>
                  </a:lnTo>
                  <a:lnTo>
                    <a:pt x="290626" y="276266"/>
                  </a:lnTo>
                  <a:lnTo>
                    <a:pt x="295682" y="269231"/>
                  </a:lnTo>
                  <a:lnTo>
                    <a:pt x="301078" y="253809"/>
                  </a:lnTo>
                  <a:lnTo>
                    <a:pt x="301122" y="237568"/>
                  </a:lnTo>
                  <a:lnTo>
                    <a:pt x="292711" y="228077"/>
                  </a:lnTo>
                  <a:lnTo>
                    <a:pt x="282664" y="223632"/>
                  </a:lnTo>
                  <a:lnTo>
                    <a:pt x="277799" y="222529"/>
                  </a:lnTo>
                  <a:lnTo>
                    <a:pt x="65455" y="90182"/>
                  </a:lnTo>
                  <a:lnTo>
                    <a:pt x="59639" y="79273"/>
                  </a:lnTo>
                  <a:lnTo>
                    <a:pt x="62547" y="67640"/>
                  </a:lnTo>
                  <a:lnTo>
                    <a:pt x="61159" y="54715"/>
                  </a:lnTo>
                  <a:lnTo>
                    <a:pt x="51452" y="36272"/>
                  </a:lnTo>
                  <a:lnTo>
                    <a:pt x="31656" y="16603"/>
                  </a:lnTo>
                  <a:lnTo>
                    <a:pt x="0" y="0"/>
                  </a:lnTo>
                  <a:close/>
                </a:path>
              </a:pathLst>
            </a:custGeom>
            <a:solidFill>
              <a:srgbClr val="B9BABC"/>
            </a:solidFill>
          </p:spPr>
          <p:txBody>
            <a:bodyPr wrap="square" lIns="0" tIns="0" rIns="0" bIns="0" rtlCol="0"/>
            <a:lstStyle/>
            <a:p>
              <a:pPr defTabSz="913486"/>
              <a:endParaRPr sz="1798">
                <a:solidFill>
                  <a:srgbClr val="FFFFFF"/>
                </a:solidFill>
                <a:latin typeface="Noto Sans Light"/>
              </a:endParaRPr>
            </a:p>
          </p:txBody>
        </p:sp>
        <p:sp>
          <p:nvSpPr>
            <p:cNvPr id="33" name="object 38">
              <a:extLst>
                <a:ext uri="{FF2B5EF4-FFF2-40B4-BE49-F238E27FC236}">
                  <a16:creationId xmlns:a16="http://schemas.microsoft.com/office/drawing/2014/main" id="{5A1364DB-5C9C-4DE0-9CEE-94B4892279E7}"/>
                </a:ext>
              </a:extLst>
            </p:cNvPr>
            <p:cNvSpPr/>
            <p:nvPr/>
          </p:nvSpPr>
          <p:spPr>
            <a:xfrm>
              <a:off x="9632571" y="3687514"/>
              <a:ext cx="388620" cy="285115"/>
            </a:xfrm>
            <a:custGeom>
              <a:avLst/>
              <a:gdLst/>
              <a:ahLst/>
              <a:cxnLst/>
              <a:rect l="l" t="t" r="r" b="b"/>
              <a:pathLst>
                <a:path w="388620" h="285114">
                  <a:moveTo>
                    <a:pt x="272783" y="177354"/>
                  </a:moveTo>
                  <a:lnTo>
                    <a:pt x="239655" y="157448"/>
                  </a:lnTo>
                  <a:lnTo>
                    <a:pt x="206527" y="137552"/>
                  </a:lnTo>
                  <a:lnTo>
                    <a:pt x="184127" y="124147"/>
                  </a:lnTo>
                  <a:lnTo>
                    <a:pt x="172941" y="117428"/>
                  </a:lnTo>
                  <a:lnTo>
                    <a:pt x="144538" y="94487"/>
                  </a:lnTo>
                  <a:lnTo>
                    <a:pt x="145110" y="89419"/>
                  </a:lnTo>
                  <a:lnTo>
                    <a:pt x="145948" y="81837"/>
                  </a:lnTo>
                  <a:lnTo>
                    <a:pt x="130604" y="38201"/>
                  </a:lnTo>
                  <a:lnTo>
                    <a:pt x="87633" y="9736"/>
                  </a:lnTo>
                  <a:lnTo>
                    <a:pt x="47853" y="214"/>
                  </a:lnTo>
                  <a:lnTo>
                    <a:pt x="40608" y="0"/>
                  </a:lnTo>
                  <a:lnTo>
                    <a:pt x="33447" y="514"/>
                  </a:lnTo>
                  <a:lnTo>
                    <a:pt x="1317" y="23449"/>
                  </a:lnTo>
                  <a:lnTo>
                    <a:pt x="0" y="33069"/>
                  </a:lnTo>
                  <a:lnTo>
                    <a:pt x="354" y="39756"/>
                  </a:lnTo>
                  <a:lnTo>
                    <a:pt x="21342" y="84014"/>
                  </a:lnTo>
                  <a:lnTo>
                    <a:pt x="55835" y="115054"/>
                  </a:lnTo>
                  <a:lnTo>
                    <a:pt x="94643" y="127360"/>
                  </a:lnTo>
                  <a:lnTo>
                    <a:pt x="106424" y="125859"/>
                  </a:lnTo>
                  <a:lnTo>
                    <a:pt x="118148" y="121855"/>
                  </a:lnTo>
                  <a:lnTo>
                    <a:pt x="120218" y="120928"/>
                  </a:lnTo>
                  <a:lnTo>
                    <a:pt x="122351" y="120052"/>
                  </a:lnTo>
                  <a:lnTo>
                    <a:pt x="124294" y="118883"/>
                  </a:lnTo>
                  <a:lnTo>
                    <a:pt x="130454" y="115175"/>
                  </a:lnTo>
                  <a:lnTo>
                    <a:pt x="136486" y="115823"/>
                  </a:lnTo>
                  <a:lnTo>
                    <a:pt x="142189" y="119620"/>
                  </a:lnTo>
                  <a:lnTo>
                    <a:pt x="147739" y="123303"/>
                  </a:lnTo>
                  <a:lnTo>
                    <a:pt x="153085" y="127316"/>
                  </a:lnTo>
                  <a:lnTo>
                    <a:pt x="158381" y="131355"/>
                  </a:lnTo>
                  <a:lnTo>
                    <a:pt x="175800" y="144666"/>
                  </a:lnTo>
                  <a:lnTo>
                    <a:pt x="193203" y="157994"/>
                  </a:lnTo>
                  <a:lnTo>
                    <a:pt x="210604" y="171326"/>
                  </a:lnTo>
                  <a:lnTo>
                    <a:pt x="228015" y="184644"/>
                  </a:lnTo>
                  <a:lnTo>
                    <a:pt x="254907" y="205173"/>
                  </a:lnTo>
                  <a:lnTo>
                    <a:pt x="281803" y="225693"/>
                  </a:lnTo>
                  <a:lnTo>
                    <a:pt x="308704" y="246209"/>
                  </a:lnTo>
                  <a:lnTo>
                    <a:pt x="335610" y="266724"/>
                  </a:lnTo>
                  <a:lnTo>
                    <a:pt x="341718" y="271385"/>
                  </a:lnTo>
                  <a:lnTo>
                    <a:pt x="347903" y="275957"/>
                  </a:lnTo>
                  <a:lnTo>
                    <a:pt x="353987" y="280643"/>
                  </a:lnTo>
                  <a:lnTo>
                    <a:pt x="358838" y="284364"/>
                  </a:lnTo>
                  <a:lnTo>
                    <a:pt x="387502" y="255967"/>
                  </a:lnTo>
                  <a:lnTo>
                    <a:pt x="387997" y="249566"/>
                  </a:lnTo>
                  <a:lnTo>
                    <a:pt x="384848" y="244956"/>
                  </a:lnTo>
                  <a:lnTo>
                    <a:pt x="379310" y="241641"/>
                  </a:lnTo>
                  <a:lnTo>
                    <a:pt x="362426" y="231493"/>
                  </a:lnTo>
                  <a:lnTo>
                    <a:pt x="345559" y="221312"/>
                  </a:lnTo>
                  <a:lnTo>
                    <a:pt x="328699" y="211116"/>
                  </a:lnTo>
                  <a:lnTo>
                    <a:pt x="311835" y="200925"/>
                  </a:lnTo>
                  <a:lnTo>
                    <a:pt x="302070" y="195033"/>
                  </a:lnTo>
                  <a:lnTo>
                    <a:pt x="292303" y="189148"/>
                  </a:lnTo>
                  <a:lnTo>
                    <a:pt x="282535" y="183264"/>
                  </a:lnTo>
                  <a:lnTo>
                    <a:pt x="272770" y="177379"/>
                  </a:lnTo>
                  <a:close/>
                </a:path>
              </a:pathLst>
            </a:custGeom>
            <a:ln w="10261">
              <a:solidFill>
                <a:srgbClr val="030037"/>
              </a:solidFill>
            </a:ln>
          </p:spPr>
          <p:txBody>
            <a:bodyPr wrap="square" lIns="0" tIns="0" rIns="0" bIns="0" rtlCol="0"/>
            <a:lstStyle/>
            <a:p>
              <a:pPr defTabSz="913486"/>
              <a:endParaRPr sz="1798">
                <a:solidFill>
                  <a:srgbClr val="FFFFFF"/>
                </a:solidFill>
                <a:latin typeface="Noto Sans Light"/>
              </a:endParaRPr>
            </a:p>
          </p:txBody>
        </p:sp>
        <p:sp>
          <p:nvSpPr>
            <p:cNvPr id="47" name="object 58">
              <a:extLst>
                <a:ext uri="{FF2B5EF4-FFF2-40B4-BE49-F238E27FC236}">
                  <a16:creationId xmlns:a16="http://schemas.microsoft.com/office/drawing/2014/main" id="{5751D8B2-C52F-41A1-9724-3E73DF10A70D}"/>
                </a:ext>
              </a:extLst>
            </p:cNvPr>
            <p:cNvSpPr txBox="1"/>
            <p:nvPr/>
          </p:nvSpPr>
          <p:spPr>
            <a:xfrm>
              <a:off x="7556708" y="3515822"/>
              <a:ext cx="2087518" cy="445634"/>
            </a:xfrm>
            <a:prstGeom prst="rect">
              <a:avLst/>
            </a:prstGeom>
          </p:spPr>
          <p:txBody>
            <a:bodyPr vert="horz" wrap="square" lIns="0" tIns="14589" rIns="0" bIns="0" rtlCol="0">
              <a:spAutoFit/>
            </a:bodyPr>
            <a:lstStyle/>
            <a:p>
              <a:pPr marL="12687" defTabSz="913486">
                <a:spcBef>
                  <a:spcPts val="114"/>
                </a:spcBef>
              </a:pPr>
              <a:r>
                <a:rPr lang="de-DE" sz="1399" b="1" spc="10" dirty="0">
                  <a:solidFill>
                    <a:srgbClr val="FFFFFF"/>
                  </a:solidFill>
                  <a:latin typeface="Noto Sans"/>
                  <a:cs typeface="Noto Sans"/>
                </a:rPr>
                <a:t>GANZHEITLICHES </a:t>
              </a:r>
              <a:br>
                <a:rPr lang="de-DE" sz="1399" b="1" spc="10" dirty="0">
                  <a:solidFill>
                    <a:srgbClr val="FFFFFF"/>
                  </a:solidFill>
                  <a:latin typeface="Noto Sans"/>
                  <a:cs typeface="Noto Sans"/>
                </a:rPr>
              </a:br>
              <a:r>
                <a:rPr lang="de-DE" sz="1399" b="1" spc="10" dirty="0">
                  <a:solidFill>
                    <a:srgbClr val="FFFFFF"/>
                  </a:solidFill>
                  <a:latin typeface="Noto Sans"/>
                  <a:cs typeface="Noto Sans"/>
                </a:rPr>
                <a:t>WOHLBEFINDEN</a:t>
              </a:r>
              <a:endParaRPr sz="1399" dirty="0">
                <a:solidFill>
                  <a:srgbClr val="FFFFFF"/>
                </a:solidFill>
                <a:latin typeface="Noto Sans"/>
                <a:cs typeface="Noto Sans"/>
              </a:endParaRPr>
            </a:p>
          </p:txBody>
        </p:sp>
        <p:grpSp>
          <p:nvGrpSpPr>
            <p:cNvPr id="48" name="object 59">
              <a:extLst>
                <a:ext uri="{FF2B5EF4-FFF2-40B4-BE49-F238E27FC236}">
                  <a16:creationId xmlns:a16="http://schemas.microsoft.com/office/drawing/2014/main" id="{A076B313-EEFA-4335-B11D-D1FA9607DBAD}"/>
                </a:ext>
              </a:extLst>
            </p:cNvPr>
            <p:cNvGrpSpPr/>
            <p:nvPr/>
          </p:nvGrpSpPr>
          <p:grpSpPr>
            <a:xfrm>
              <a:off x="6154115" y="2605773"/>
              <a:ext cx="4038543" cy="708025"/>
              <a:chOff x="6154115" y="2605773"/>
              <a:chExt cx="4038543" cy="708025"/>
            </a:xfrm>
          </p:grpSpPr>
          <p:sp>
            <p:nvSpPr>
              <p:cNvPr id="50" name="object 61">
                <a:extLst>
                  <a:ext uri="{FF2B5EF4-FFF2-40B4-BE49-F238E27FC236}">
                    <a16:creationId xmlns:a16="http://schemas.microsoft.com/office/drawing/2014/main" id="{11616090-5BB6-426C-8B94-5DFDB14BF6E3}"/>
                  </a:ext>
                </a:extLst>
              </p:cNvPr>
              <p:cNvSpPr/>
              <p:nvPr/>
            </p:nvSpPr>
            <p:spPr>
              <a:xfrm>
                <a:off x="6154115" y="2605773"/>
                <a:ext cx="3695065" cy="708025"/>
              </a:xfrm>
              <a:custGeom>
                <a:avLst/>
                <a:gdLst/>
                <a:ahLst/>
                <a:cxnLst/>
                <a:rect l="l" t="t" r="r" b="b"/>
                <a:pathLst>
                  <a:path w="3695065" h="708025">
                    <a:moveTo>
                      <a:pt x="3694887" y="0"/>
                    </a:moveTo>
                    <a:lnTo>
                      <a:pt x="0" y="0"/>
                    </a:lnTo>
                    <a:lnTo>
                      <a:pt x="0" y="707986"/>
                    </a:lnTo>
                    <a:lnTo>
                      <a:pt x="3694887" y="707986"/>
                    </a:lnTo>
                    <a:lnTo>
                      <a:pt x="3694887" y="0"/>
                    </a:lnTo>
                    <a:close/>
                  </a:path>
                </a:pathLst>
              </a:custGeom>
              <a:solidFill>
                <a:schemeClr val="tx2">
                  <a:lumMod val="90000"/>
                </a:schemeClr>
              </a:solidFill>
              <a:ln>
                <a:solidFill>
                  <a:schemeClr val="tx2"/>
                </a:solidFill>
              </a:ln>
            </p:spPr>
            <p:txBody>
              <a:bodyPr wrap="square" lIns="0" tIns="0" rIns="0" bIns="0" rtlCol="0"/>
              <a:lstStyle/>
              <a:p>
                <a:pPr defTabSz="913486"/>
                <a:endParaRPr sz="1798">
                  <a:solidFill>
                    <a:srgbClr val="FFFFFF"/>
                  </a:solidFill>
                  <a:latin typeface="Noto Sans Light"/>
                </a:endParaRPr>
              </a:p>
            </p:txBody>
          </p:sp>
          <p:sp>
            <p:nvSpPr>
              <p:cNvPr id="51" name="object 62">
                <a:extLst>
                  <a:ext uri="{FF2B5EF4-FFF2-40B4-BE49-F238E27FC236}">
                    <a16:creationId xmlns:a16="http://schemas.microsoft.com/office/drawing/2014/main" id="{E5669DA7-E0D2-4ABF-900C-00ADBC24D5B3}"/>
                  </a:ext>
                </a:extLst>
              </p:cNvPr>
              <p:cNvSpPr/>
              <p:nvPr/>
            </p:nvSpPr>
            <p:spPr>
              <a:xfrm>
                <a:off x="9505588" y="2616382"/>
                <a:ext cx="687070" cy="687070"/>
              </a:xfrm>
              <a:custGeom>
                <a:avLst/>
                <a:gdLst/>
                <a:ahLst/>
                <a:cxnLst/>
                <a:rect l="l" t="t" r="r" b="b"/>
                <a:pathLst>
                  <a:path w="687070" h="687070">
                    <a:moveTo>
                      <a:pt x="343407" y="0"/>
                    </a:move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5"/>
                    </a:ln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52" name="object 63">
                <a:extLst>
                  <a:ext uri="{FF2B5EF4-FFF2-40B4-BE49-F238E27FC236}">
                    <a16:creationId xmlns:a16="http://schemas.microsoft.com/office/drawing/2014/main" id="{0851E5B3-518E-4AF9-92A7-8B627C4111EB}"/>
                  </a:ext>
                </a:extLst>
              </p:cNvPr>
              <p:cNvSpPr/>
              <p:nvPr/>
            </p:nvSpPr>
            <p:spPr>
              <a:xfrm>
                <a:off x="9505588" y="2616382"/>
                <a:ext cx="687070" cy="687070"/>
              </a:xfrm>
              <a:custGeom>
                <a:avLst/>
                <a:gdLst/>
                <a:ahLst/>
                <a:cxnLst/>
                <a:rect l="l" t="t" r="r" b="b"/>
                <a:pathLst>
                  <a:path w="687070" h="687070">
                    <a:moveTo>
                      <a:pt x="343407" y="686815"/>
                    </a:move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5"/>
                    </a:lnTo>
                    <a:close/>
                  </a:path>
                </a:pathLst>
              </a:custGeom>
              <a:ln w="21158">
                <a:solidFill>
                  <a:srgbClr val="2FE7B5"/>
                </a:solidFill>
              </a:ln>
            </p:spPr>
            <p:txBody>
              <a:bodyPr wrap="square" lIns="0" tIns="0" rIns="0" bIns="0" rtlCol="0"/>
              <a:lstStyle/>
              <a:p>
                <a:pPr defTabSz="913486"/>
                <a:endParaRPr sz="1798">
                  <a:solidFill>
                    <a:srgbClr val="FFFFFF"/>
                  </a:solidFill>
                  <a:latin typeface="Noto Sans Light"/>
                </a:endParaRPr>
              </a:p>
            </p:txBody>
          </p:sp>
        </p:grpSp>
        <p:grpSp>
          <p:nvGrpSpPr>
            <p:cNvPr id="53" name="object 66">
              <a:extLst>
                <a:ext uri="{FF2B5EF4-FFF2-40B4-BE49-F238E27FC236}">
                  <a16:creationId xmlns:a16="http://schemas.microsoft.com/office/drawing/2014/main" id="{37570CA6-A923-4137-B4F0-D9D499158580}"/>
                </a:ext>
              </a:extLst>
            </p:cNvPr>
            <p:cNvGrpSpPr/>
            <p:nvPr/>
          </p:nvGrpSpPr>
          <p:grpSpPr>
            <a:xfrm>
              <a:off x="6143155" y="4212679"/>
              <a:ext cx="4049503" cy="708025"/>
              <a:chOff x="6143155" y="4212679"/>
              <a:chExt cx="4049503" cy="708025"/>
            </a:xfrm>
          </p:grpSpPr>
          <p:sp>
            <p:nvSpPr>
              <p:cNvPr id="55" name="object 68">
                <a:extLst>
                  <a:ext uri="{FF2B5EF4-FFF2-40B4-BE49-F238E27FC236}">
                    <a16:creationId xmlns:a16="http://schemas.microsoft.com/office/drawing/2014/main" id="{A2C69012-F7D2-4EA3-B1A5-767D5589BD6E}"/>
                  </a:ext>
                </a:extLst>
              </p:cNvPr>
              <p:cNvSpPr/>
              <p:nvPr/>
            </p:nvSpPr>
            <p:spPr>
              <a:xfrm>
                <a:off x="6143155" y="4212679"/>
                <a:ext cx="3705860" cy="708025"/>
              </a:xfrm>
              <a:custGeom>
                <a:avLst/>
                <a:gdLst/>
                <a:ahLst/>
                <a:cxnLst/>
                <a:rect l="l" t="t" r="r" b="b"/>
                <a:pathLst>
                  <a:path w="3705859" h="708025">
                    <a:moveTo>
                      <a:pt x="3705847" y="0"/>
                    </a:moveTo>
                    <a:lnTo>
                      <a:pt x="0" y="0"/>
                    </a:lnTo>
                    <a:lnTo>
                      <a:pt x="0" y="707986"/>
                    </a:lnTo>
                    <a:lnTo>
                      <a:pt x="3705847" y="707986"/>
                    </a:lnTo>
                    <a:lnTo>
                      <a:pt x="3705847" y="0"/>
                    </a:lnTo>
                    <a:close/>
                  </a:path>
                </a:pathLst>
              </a:custGeom>
              <a:solidFill>
                <a:schemeClr val="accent5"/>
              </a:solidFill>
            </p:spPr>
            <p:txBody>
              <a:bodyPr wrap="square" lIns="0" tIns="0" rIns="0" bIns="0" rtlCol="0"/>
              <a:lstStyle/>
              <a:p>
                <a:pPr defTabSz="913486"/>
                <a:endParaRPr sz="1798">
                  <a:solidFill>
                    <a:srgbClr val="FFFFFF"/>
                  </a:solidFill>
                  <a:latin typeface="Noto Sans Light"/>
                </a:endParaRPr>
              </a:p>
            </p:txBody>
          </p:sp>
          <p:sp>
            <p:nvSpPr>
              <p:cNvPr id="56" name="object 69">
                <a:extLst>
                  <a:ext uri="{FF2B5EF4-FFF2-40B4-BE49-F238E27FC236}">
                    <a16:creationId xmlns:a16="http://schemas.microsoft.com/office/drawing/2014/main" id="{257E7A01-B65B-4182-AB6E-C5C6F8F2EAD1}"/>
                  </a:ext>
                </a:extLst>
              </p:cNvPr>
              <p:cNvSpPr/>
              <p:nvPr/>
            </p:nvSpPr>
            <p:spPr>
              <a:xfrm>
                <a:off x="9505588" y="4223279"/>
                <a:ext cx="687070" cy="687070"/>
              </a:xfrm>
              <a:custGeom>
                <a:avLst/>
                <a:gdLst/>
                <a:ahLst/>
                <a:cxnLst/>
                <a:rect l="l" t="t" r="r" b="b"/>
                <a:pathLst>
                  <a:path w="687070" h="687070">
                    <a:moveTo>
                      <a:pt x="343407" y="0"/>
                    </a:move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6"/>
                    </a:ln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57" name="object 70">
                <a:extLst>
                  <a:ext uri="{FF2B5EF4-FFF2-40B4-BE49-F238E27FC236}">
                    <a16:creationId xmlns:a16="http://schemas.microsoft.com/office/drawing/2014/main" id="{2FF9FC48-F80E-4556-B191-E29FFBC04476}"/>
                  </a:ext>
                </a:extLst>
              </p:cNvPr>
              <p:cNvSpPr/>
              <p:nvPr/>
            </p:nvSpPr>
            <p:spPr>
              <a:xfrm>
                <a:off x="9505588" y="4223279"/>
                <a:ext cx="687070" cy="687070"/>
              </a:xfrm>
              <a:custGeom>
                <a:avLst/>
                <a:gdLst/>
                <a:ahLst/>
                <a:cxnLst/>
                <a:rect l="l" t="t" r="r" b="b"/>
                <a:pathLst>
                  <a:path w="687070" h="687070">
                    <a:moveTo>
                      <a:pt x="343407" y="686816"/>
                    </a:moveTo>
                    <a:lnTo>
                      <a:pt x="390007" y="683681"/>
                    </a:lnTo>
                    <a:lnTo>
                      <a:pt x="434700" y="674550"/>
                    </a:lnTo>
                    <a:lnTo>
                      <a:pt x="477079" y="659831"/>
                    </a:lnTo>
                    <a:lnTo>
                      <a:pt x="516733" y="639933"/>
                    </a:lnTo>
                    <a:lnTo>
                      <a:pt x="553255" y="615266"/>
                    </a:lnTo>
                    <a:lnTo>
                      <a:pt x="586235" y="586238"/>
                    </a:lnTo>
                    <a:lnTo>
                      <a:pt x="615263" y="553258"/>
                    </a:lnTo>
                    <a:lnTo>
                      <a:pt x="639931" y="516735"/>
                    </a:lnTo>
                    <a:lnTo>
                      <a:pt x="659829" y="477079"/>
                    </a:lnTo>
                    <a:lnTo>
                      <a:pt x="674549" y="434697"/>
                    </a:lnTo>
                    <a:lnTo>
                      <a:pt x="683681" y="389999"/>
                    </a:lnTo>
                    <a:lnTo>
                      <a:pt x="686815" y="343395"/>
                    </a:lnTo>
                    <a:lnTo>
                      <a:pt x="683681" y="296796"/>
                    </a:lnTo>
                    <a:lnTo>
                      <a:pt x="674549" y="252103"/>
                    </a:lnTo>
                    <a:lnTo>
                      <a:pt x="659829" y="209726"/>
                    </a:lnTo>
                    <a:lnTo>
                      <a:pt x="639931" y="170072"/>
                    </a:lnTo>
                    <a:lnTo>
                      <a:pt x="615263" y="133552"/>
                    </a:lnTo>
                    <a:lnTo>
                      <a:pt x="586235" y="100574"/>
                    </a:lnTo>
                    <a:lnTo>
                      <a:pt x="553255" y="71547"/>
                    </a:lnTo>
                    <a:lnTo>
                      <a:pt x="516733" y="46881"/>
                    </a:lnTo>
                    <a:lnTo>
                      <a:pt x="477079" y="26984"/>
                    </a:lnTo>
                    <a:lnTo>
                      <a:pt x="434700" y="12265"/>
                    </a:lnTo>
                    <a:lnTo>
                      <a:pt x="390007" y="3134"/>
                    </a:lnTo>
                    <a:lnTo>
                      <a:pt x="343407" y="0"/>
                    </a:lnTo>
                    <a:lnTo>
                      <a:pt x="296808" y="3134"/>
                    </a:lnTo>
                    <a:lnTo>
                      <a:pt x="252115" y="12265"/>
                    </a:lnTo>
                    <a:lnTo>
                      <a:pt x="209736" y="26984"/>
                    </a:lnTo>
                    <a:lnTo>
                      <a:pt x="170082" y="46881"/>
                    </a:lnTo>
                    <a:lnTo>
                      <a:pt x="133560" y="71547"/>
                    </a:lnTo>
                    <a:lnTo>
                      <a:pt x="100580" y="100574"/>
                    </a:lnTo>
                    <a:lnTo>
                      <a:pt x="71552" y="133552"/>
                    </a:lnTo>
                    <a:lnTo>
                      <a:pt x="46884" y="170072"/>
                    </a:lnTo>
                    <a:lnTo>
                      <a:pt x="26986" y="209726"/>
                    </a:lnTo>
                    <a:lnTo>
                      <a:pt x="12266" y="252103"/>
                    </a:lnTo>
                    <a:lnTo>
                      <a:pt x="3134" y="296796"/>
                    </a:lnTo>
                    <a:lnTo>
                      <a:pt x="0" y="343395"/>
                    </a:lnTo>
                    <a:lnTo>
                      <a:pt x="3134" y="389999"/>
                    </a:lnTo>
                    <a:lnTo>
                      <a:pt x="12266" y="434697"/>
                    </a:lnTo>
                    <a:lnTo>
                      <a:pt x="26986" y="477079"/>
                    </a:lnTo>
                    <a:lnTo>
                      <a:pt x="46884" y="516735"/>
                    </a:lnTo>
                    <a:lnTo>
                      <a:pt x="71552" y="553258"/>
                    </a:lnTo>
                    <a:lnTo>
                      <a:pt x="100580" y="586238"/>
                    </a:lnTo>
                    <a:lnTo>
                      <a:pt x="133560" y="615266"/>
                    </a:lnTo>
                    <a:lnTo>
                      <a:pt x="170082" y="639933"/>
                    </a:lnTo>
                    <a:lnTo>
                      <a:pt x="209736" y="659831"/>
                    </a:lnTo>
                    <a:lnTo>
                      <a:pt x="252115" y="674550"/>
                    </a:lnTo>
                    <a:lnTo>
                      <a:pt x="296808" y="683681"/>
                    </a:lnTo>
                    <a:lnTo>
                      <a:pt x="343407" y="686816"/>
                    </a:lnTo>
                    <a:close/>
                  </a:path>
                </a:pathLst>
              </a:custGeom>
              <a:ln w="21158">
                <a:solidFill>
                  <a:srgbClr val="2FE7B5"/>
                </a:solidFill>
              </a:ln>
            </p:spPr>
            <p:txBody>
              <a:bodyPr wrap="square" lIns="0" tIns="0" rIns="0" bIns="0" rtlCol="0"/>
              <a:lstStyle/>
              <a:p>
                <a:pPr defTabSz="913486"/>
                <a:endParaRPr sz="1798">
                  <a:solidFill>
                    <a:srgbClr val="FFFFFF"/>
                  </a:solidFill>
                  <a:latin typeface="Noto Sans Light"/>
                </a:endParaRPr>
              </a:p>
            </p:txBody>
          </p:sp>
        </p:grpSp>
        <p:sp>
          <p:nvSpPr>
            <p:cNvPr id="58" name="object 71">
              <a:extLst>
                <a:ext uri="{FF2B5EF4-FFF2-40B4-BE49-F238E27FC236}">
                  <a16:creationId xmlns:a16="http://schemas.microsoft.com/office/drawing/2014/main" id="{7F517E1B-88E0-4B3E-97E7-6CF3E9D1F6A5}"/>
                </a:ext>
              </a:extLst>
            </p:cNvPr>
            <p:cNvSpPr txBox="1"/>
            <p:nvPr/>
          </p:nvSpPr>
          <p:spPr>
            <a:xfrm>
              <a:off x="6199594" y="4212678"/>
              <a:ext cx="2018664" cy="184666"/>
            </a:xfrm>
            <a:prstGeom prst="rect">
              <a:avLst/>
            </a:prstGeom>
            <a:solidFill>
              <a:schemeClr val="accent5"/>
            </a:solidFill>
          </p:spPr>
          <p:txBody>
            <a:bodyPr vert="horz" wrap="square" lIns="0" tIns="0" rIns="0" bIns="0" rtlCol="0">
              <a:spAutoFit/>
            </a:bodyPr>
            <a:lstStyle/>
            <a:p>
              <a:pPr defTabSz="913486"/>
              <a:endParaRPr sz="1199">
                <a:solidFill>
                  <a:srgbClr val="FFFFFF"/>
                </a:solidFill>
                <a:latin typeface="Times New Roman"/>
                <a:cs typeface="Times New Roman"/>
              </a:endParaRPr>
            </a:p>
          </p:txBody>
        </p:sp>
        <p:sp>
          <p:nvSpPr>
            <p:cNvPr id="59" name="object 72">
              <a:extLst>
                <a:ext uri="{FF2B5EF4-FFF2-40B4-BE49-F238E27FC236}">
                  <a16:creationId xmlns:a16="http://schemas.microsoft.com/office/drawing/2014/main" id="{70C4C838-B6EB-44E7-BD9F-A1FD082B5B20}"/>
                </a:ext>
              </a:extLst>
            </p:cNvPr>
            <p:cNvSpPr txBox="1"/>
            <p:nvPr/>
          </p:nvSpPr>
          <p:spPr>
            <a:xfrm>
              <a:off x="7154962" y="4445656"/>
              <a:ext cx="2356296" cy="230190"/>
            </a:xfrm>
            <a:prstGeom prst="rect">
              <a:avLst/>
            </a:prstGeom>
          </p:spPr>
          <p:txBody>
            <a:bodyPr vert="horz" wrap="square" lIns="0" tIns="14589" rIns="0" bIns="0" rtlCol="0">
              <a:spAutoFit/>
            </a:bodyPr>
            <a:lstStyle/>
            <a:p>
              <a:pPr marL="12687" defTabSz="913486">
                <a:spcBef>
                  <a:spcPts val="114"/>
                </a:spcBef>
              </a:pPr>
              <a:r>
                <a:rPr lang="de-DE" sz="1399" b="1" spc="10">
                  <a:solidFill>
                    <a:srgbClr val="FFFFFF"/>
                  </a:solidFill>
                  <a:latin typeface="Noto Sans"/>
                  <a:cs typeface="Noto Sans"/>
                </a:rPr>
                <a:t>    CO2-NEUTRALITÄT</a:t>
              </a:r>
              <a:endParaRPr sz="1399">
                <a:solidFill>
                  <a:srgbClr val="FFFFFF"/>
                </a:solidFill>
                <a:latin typeface="Noto Sans"/>
                <a:cs typeface="Noto Sans"/>
              </a:endParaRPr>
            </a:p>
          </p:txBody>
        </p:sp>
        <p:grpSp>
          <p:nvGrpSpPr>
            <p:cNvPr id="62" name="object 77">
              <a:extLst>
                <a:ext uri="{FF2B5EF4-FFF2-40B4-BE49-F238E27FC236}">
                  <a16:creationId xmlns:a16="http://schemas.microsoft.com/office/drawing/2014/main" id="{3CA829B6-A196-490D-BFF5-23D14D8A1AE2}"/>
                </a:ext>
              </a:extLst>
            </p:cNvPr>
            <p:cNvGrpSpPr/>
            <p:nvPr/>
          </p:nvGrpSpPr>
          <p:grpSpPr>
            <a:xfrm>
              <a:off x="9599104" y="2753127"/>
              <a:ext cx="495576" cy="2029587"/>
              <a:chOff x="9599104" y="2753127"/>
              <a:chExt cx="495576" cy="2029587"/>
            </a:xfrm>
          </p:grpSpPr>
          <p:pic>
            <p:nvPicPr>
              <p:cNvPr id="63" name="object 78">
                <a:extLst>
                  <a:ext uri="{FF2B5EF4-FFF2-40B4-BE49-F238E27FC236}">
                    <a16:creationId xmlns:a16="http://schemas.microsoft.com/office/drawing/2014/main" id="{8B99B0AF-B462-4106-A879-7337D3130D9E}"/>
                  </a:ext>
                </a:extLst>
              </p:cNvPr>
              <p:cNvPicPr/>
              <p:nvPr/>
            </p:nvPicPr>
            <p:blipFill>
              <a:blip r:embed="rId7" cstate="email">
                <a:extLst>
                  <a:ext uri="{28A0092B-C50C-407E-A947-70E740481C1C}">
                    <a14:useLocalDpi xmlns:a14="http://schemas.microsoft.com/office/drawing/2010/main"/>
                  </a:ext>
                </a:extLst>
              </a:blip>
              <a:stretch>
                <a:fillRect/>
              </a:stretch>
            </p:blipFill>
            <p:spPr>
              <a:xfrm>
                <a:off x="9599104" y="4404619"/>
                <a:ext cx="495576" cy="350237"/>
              </a:xfrm>
              <a:prstGeom prst="rect">
                <a:avLst/>
              </a:prstGeom>
            </p:spPr>
          </p:pic>
          <p:sp>
            <p:nvSpPr>
              <p:cNvPr id="64" name="object 79">
                <a:extLst>
                  <a:ext uri="{FF2B5EF4-FFF2-40B4-BE49-F238E27FC236}">
                    <a16:creationId xmlns:a16="http://schemas.microsoft.com/office/drawing/2014/main" id="{5D47B601-C291-40FD-9809-79573AF39568}"/>
                  </a:ext>
                </a:extLst>
              </p:cNvPr>
              <p:cNvSpPr/>
              <p:nvPr/>
            </p:nvSpPr>
            <p:spPr>
              <a:xfrm>
                <a:off x="9752859" y="4477279"/>
                <a:ext cx="113030" cy="305435"/>
              </a:xfrm>
              <a:custGeom>
                <a:avLst/>
                <a:gdLst/>
                <a:ahLst/>
                <a:cxnLst/>
                <a:rect l="l" t="t" r="r" b="b"/>
                <a:pathLst>
                  <a:path w="113029" h="305435">
                    <a:moveTo>
                      <a:pt x="78231" y="305231"/>
                    </a:moveTo>
                    <a:lnTo>
                      <a:pt x="110106" y="205464"/>
                    </a:lnTo>
                    <a:lnTo>
                      <a:pt x="112582" y="140414"/>
                    </a:lnTo>
                    <a:lnTo>
                      <a:pt x="78324" y="81464"/>
                    </a:lnTo>
                    <a:lnTo>
                      <a:pt x="0" y="0"/>
                    </a:lnTo>
                  </a:path>
                </a:pathLst>
              </a:custGeom>
              <a:ln w="10261">
                <a:solidFill>
                  <a:srgbClr val="030037"/>
                </a:solidFill>
              </a:ln>
            </p:spPr>
            <p:txBody>
              <a:bodyPr wrap="square" lIns="0" tIns="0" rIns="0" bIns="0" rtlCol="0"/>
              <a:lstStyle/>
              <a:p>
                <a:pPr defTabSz="913486"/>
                <a:endParaRPr sz="1798">
                  <a:solidFill>
                    <a:srgbClr val="FFFFFF"/>
                  </a:solidFill>
                  <a:latin typeface="Noto Sans Light"/>
                </a:endParaRPr>
              </a:p>
            </p:txBody>
          </p:sp>
          <p:pic>
            <p:nvPicPr>
              <p:cNvPr id="65" name="object 80">
                <a:extLst>
                  <a:ext uri="{FF2B5EF4-FFF2-40B4-BE49-F238E27FC236}">
                    <a16:creationId xmlns:a16="http://schemas.microsoft.com/office/drawing/2014/main" id="{8325B122-7571-4179-97E7-D64AAC111A6C}"/>
                  </a:ext>
                </a:extLst>
              </p:cNvPr>
              <p:cNvPicPr/>
              <p:nvPr/>
            </p:nvPicPr>
            <p:blipFill>
              <a:blip r:embed="rId8" cstate="email">
                <a:extLst>
                  <a:ext uri="{28A0092B-C50C-407E-A947-70E740481C1C}">
                    <a14:useLocalDpi xmlns:a14="http://schemas.microsoft.com/office/drawing/2010/main"/>
                  </a:ext>
                </a:extLst>
              </a:blip>
              <a:stretch>
                <a:fillRect/>
              </a:stretch>
            </p:blipFill>
            <p:spPr>
              <a:xfrm>
                <a:off x="9662867" y="4564566"/>
                <a:ext cx="381863" cy="197637"/>
              </a:xfrm>
              <a:prstGeom prst="rect">
                <a:avLst/>
              </a:prstGeom>
            </p:spPr>
          </p:pic>
          <p:sp>
            <p:nvSpPr>
              <p:cNvPr id="66" name="object 81">
                <a:extLst>
                  <a:ext uri="{FF2B5EF4-FFF2-40B4-BE49-F238E27FC236}">
                    <a16:creationId xmlns:a16="http://schemas.microsoft.com/office/drawing/2014/main" id="{A1819428-48AD-487E-893D-90F293F7AF2E}"/>
                  </a:ext>
                </a:extLst>
              </p:cNvPr>
              <p:cNvSpPr/>
              <p:nvPr/>
            </p:nvSpPr>
            <p:spPr>
              <a:xfrm>
                <a:off x="9834694" y="4509704"/>
                <a:ext cx="259715" cy="219710"/>
              </a:xfrm>
              <a:custGeom>
                <a:avLst/>
                <a:gdLst/>
                <a:ahLst/>
                <a:cxnLst/>
                <a:rect l="l" t="t" r="r" b="b"/>
                <a:pathLst>
                  <a:path w="259715" h="219710">
                    <a:moveTo>
                      <a:pt x="259194" y="17054"/>
                    </a:moveTo>
                    <a:lnTo>
                      <a:pt x="206717" y="157805"/>
                    </a:lnTo>
                    <a:lnTo>
                      <a:pt x="166992" y="219278"/>
                    </a:lnTo>
                    <a:lnTo>
                      <a:pt x="120009" y="214573"/>
                    </a:lnTo>
                    <a:lnTo>
                      <a:pt x="45758" y="156792"/>
                    </a:lnTo>
                    <a:lnTo>
                      <a:pt x="1594" y="80457"/>
                    </a:lnTo>
                    <a:lnTo>
                      <a:pt x="0" y="44365"/>
                    </a:lnTo>
                    <a:lnTo>
                      <a:pt x="37286" y="24571"/>
                    </a:lnTo>
                    <a:lnTo>
                      <a:pt x="121691" y="8177"/>
                    </a:lnTo>
                    <a:lnTo>
                      <a:pt x="158301" y="1350"/>
                    </a:lnTo>
                    <a:lnTo>
                      <a:pt x="184827" y="0"/>
                    </a:lnTo>
                    <a:lnTo>
                      <a:pt x="214161" y="4957"/>
                    </a:lnTo>
                    <a:lnTo>
                      <a:pt x="259194" y="17054"/>
                    </a:lnTo>
                    <a:close/>
                  </a:path>
                </a:pathLst>
              </a:custGeom>
              <a:ln w="10261">
                <a:solidFill>
                  <a:srgbClr val="030037"/>
                </a:solidFill>
              </a:ln>
            </p:spPr>
            <p:txBody>
              <a:bodyPr wrap="square" lIns="0" tIns="0" rIns="0" bIns="0" rtlCol="0"/>
              <a:lstStyle/>
              <a:p>
                <a:pPr defTabSz="913486"/>
                <a:endParaRPr sz="1798">
                  <a:solidFill>
                    <a:srgbClr val="FFFFFF"/>
                  </a:solidFill>
                  <a:latin typeface="Noto Sans Light"/>
                </a:endParaRPr>
              </a:p>
            </p:txBody>
          </p:sp>
          <p:sp>
            <p:nvSpPr>
              <p:cNvPr id="67" name="object 82">
                <a:extLst>
                  <a:ext uri="{FF2B5EF4-FFF2-40B4-BE49-F238E27FC236}">
                    <a16:creationId xmlns:a16="http://schemas.microsoft.com/office/drawing/2014/main" id="{7DAD480D-187A-4293-9523-61E61E6A2132}"/>
                  </a:ext>
                </a:extLst>
              </p:cNvPr>
              <p:cNvSpPr/>
              <p:nvPr/>
            </p:nvSpPr>
            <p:spPr>
              <a:xfrm>
                <a:off x="9816677" y="2755873"/>
                <a:ext cx="163830" cy="309880"/>
              </a:xfrm>
              <a:custGeom>
                <a:avLst/>
                <a:gdLst/>
                <a:ahLst/>
                <a:cxnLst/>
                <a:rect l="l" t="t" r="r" b="b"/>
                <a:pathLst>
                  <a:path w="163829" h="309880">
                    <a:moveTo>
                      <a:pt x="0" y="0"/>
                    </a:moveTo>
                    <a:lnTo>
                      <a:pt x="47206" y="18005"/>
                    </a:lnTo>
                    <a:lnTo>
                      <a:pt x="83822" y="51886"/>
                    </a:lnTo>
                    <a:lnTo>
                      <a:pt x="91242" y="119167"/>
                    </a:lnTo>
                    <a:lnTo>
                      <a:pt x="82811" y="148537"/>
                    </a:lnTo>
                    <a:lnTo>
                      <a:pt x="66773" y="175457"/>
                    </a:lnTo>
                    <a:lnTo>
                      <a:pt x="45059" y="203873"/>
                    </a:lnTo>
                    <a:lnTo>
                      <a:pt x="26864" y="237581"/>
                    </a:lnTo>
                    <a:lnTo>
                      <a:pt x="17902" y="272102"/>
                    </a:lnTo>
                    <a:lnTo>
                      <a:pt x="14914" y="299001"/>
                    </a:lnTo>
                    <a:lnTo>
                      <a:pt x="14643" y="309841"/>
                    </a:lnTo>
                    <a:lnTo>
                      <a:pt x="84328" y="309841"/>
                    </a:lnTo>
                    <a:lnTo>
                      <a:pt x="87139" y="290197"/>
                    </a:lnTo>
                    <a:lnTo>
                      <a:pt x="90344" y="277752"/>
                    </a:lnTo>
                    <a:lnTo>
                      <a:pt x="95983" y="267197"/>
                    </a:lnTo>
                    <a:lnTo>
                      <a:pt x="123027" y="229308"/>
                    </a:lnTo>
                    <a:lnTo>
                      <a:pt x="142986" y="195594"/>
                    </a:lnTo>
                    <a:lnTo>
                      <a:pt x="158777" y="156815"/>
                    </a:lnTo>
                    <a:lnTo>
                      <a:pt x="163207" y="117703"/>
                    </a:lnTo>
                    <a:lnTo>
                      <a:pt x="156064" y="84837"/>
                    </a:lnTo>
                    <a:lnTo>
                      <a:pt x="138742" y="50597"/>
                    </a:lnTo>
                    <a:lnTo>
                      <a:pt x="108671" y="21020"/>
                    </a:lnTo>
                    <a:lnTo>
                      <a:pt x="63281" y="2142"/>
                    </a:lnTo>
                    <a:lnTo>
                      <a:pt x="0" y="0"/>
                    </a:lnTo>
                    <a:close/>
                  </a:path>
                </a:pathLst>
              </a:custGeom>
              <a:solidFill>
                <a:srgbClr val="B9BABC"/>
              </a:solidFill>
            </p:spPr>
            <p:txBody>
              <a:bodyPr wrap="square" lIns="0" tIns="0" rIns="0" bIns="0" rtlCol="0"/>
              <a:lstStyle/>
              <a:p>
                <a:pPr defTabSz="913486"/>
                <a:endParaRPr sz="1798">
                  <a:solidFill>
                    <a:srgbClr val="FFFFFF"/>
                  </a:solidFill>
                  <a:latin typeface="Noto Sans Light"/>
                </a:endParaRPr>
              </a:p>
            </p:txBody>
          </p:sp>
          <p:pic>
            <p:nvPicPr>
              <p:cNvPr id="68" name="object 83">
                <a:extLst>
                  <a:ext uri="{FF2B5EF4-FFF2-40B4-BE49-F238E27FC236}">
                    <a16:creationId xmlns:a16="http://schemas.microsoft.com/office/drawing/2014/main" id="{BCC8E0E4-F749-4842-932E-A32445F0ADA8}"/>
                  </a:ext>
                </a:extLst>
              </p:cNvPr>
              <p:cNvPicPr/>
              <p:nvPr/>
            </p:nvPicPr>
            <p:blipFill>
              <a:blip r:embed="rId9" cstate="email">
                <a:extLst>
                  <a:ext uri="{28A0092B-C50C-407E-A947-70E740481C1C}">
                    <a14:useLocalDpi xmlns:a14="http://schemas.microsoft.com/office/drawing/2010/main"/>
                  </a:ext>
                </a:extLst>
              </a:blip>
              <a:stretch>
                <a:fillRect/>
              </a:stretch>
            </p:blipFill>
            <p:spPr>
              <a:xfrm>
                <a:off x="9786324" y="3092382"/>
                <a:ext cx="121932" cy="92360"/>
              </a:xfrm>
              <a:prstGeom prst="rect">
                <a:avLst/>
              </a:prstGeom>
            </p:spPr>
          </p:pic>
          <p:sp>
            <p:nvSpPr>
              <p:cNvPr id="69" name="object 84">
                <a:extLst>
                  <a:ext uri="{FF2B5EF4-FFF2-40B4-BE49-F238E27FC236}">
                    <a16:creationId xmlns:a16="http://schemas.microsoft.com/office/drawing/2014/main" id="{C83FC21E-BE65-4EE3-B382-700DB85AC655}"/>
                  </a:ext>
                </a:extLst>
              </p:cNvPr>
              <p:cNvSpPr/>
              <p:nvPr/>
            </p:nvSpPr>
            <p:spPr>
              <a:xfrm>
                <a:off x="9716653" y="2753127"/>
                <a:ext cx="261620" cy="313055"/>
              </a:xfrm>
              <a:custGeom>
                <a:avLst/>
                <a:gdLst/>
                <a:ahLst/>
                <a:cxnLst/>
                <a:rect l="l" t="t" r="r" b="b"/>
                <a:pathLst>
                  <a:path w="261620" h="313055">
                    <a:moveTo>
                      <a:pt x="261277" y="106464"/>
                    </a:moveTo>
                    <a:lnTo>
                      <a:pt x="246169" y="64722"/>
                    </a:lnTo>
                    <a:lnTo>
                      <a:pt x="219905" y="30914"/>
                    </a:lnTo>
                    <a:lnTo>
                      <a:pt x="181665" y="8266"/>
                    </a:lnTo>
                    <a:lnTo>
                      <a:pt x="130632" y="0"/>
                    </a:lnTo>
                    <a:lnTo>
                      <a:pt x="79604" y="8266"/>
                    </a:lnTo>
                    <a:lnTo>
                      <a:pt x="41365" y="30914"/>
                    </a:lnTo>
                    <a:lnTo>
                      <a:pt x="15101" y="64722"/>
                    </a:lnTo>
                    <a:lnTo>
                      <a:pt x="0" y="106464"/>
                    </a:lnTo>
                    <a:lnTo>
                      <a:pt x="451" y="151666"/>
                    </a:lnTo>
                    <a:lnTo>
                      <a:pt x="15600" y="194829"/>
                    </a:lnTo>
                    <a:lnTo>
                      <a:pt x="36738" y="231188"/>
                    </a:lnTo>
                    <a:lnTo>
                      <a:pt x="55156" y="255981"/>
                    </a:lnTo>
                    <a:lnTo>
                      <a:pt x="66519" y="274619"/>
                    </a:lnTo>
                    <a:lnTo>
                      <a:pt x="73117" y="292988"/>
                    </a:lnTo>
                    <a:lnTo>
                      <a:pt x="76176" y="307005"/>
                    </a:lnTo>
                    <a:lnTo>
                      <a:pt x="76923" y="312585"/>
                    </a:lnTo>
                    <a:lnTo>
                      <a:pt x="130632" y="312585"/>
                    </a:lnTo>
                    <a:lnTo>
                      <a:pt x="184340" y="312585"/>
                    </a:lnTo>
                    <a:lnTo>
                      <a:pt x="186316" y="292919"/>
                    </a:lnTo>
                    <a:lnTo>
                      <a:pt x="189244" y="280468"/>
                    </a:lnTo>
                    <a:lnTo>
                      <a:pt x="195165" y="269924"/>
                    </a:lnTo>
                    <a:lnTo>
                      <a:pt x="206120" y="255981"/>
                    </a:lnTo>
                    <a:lnTo>
                      <a:pt x="224538" y="231188"/>
                    </a:lnTo>
                    <a:lnTo>
                      <a:pt x="245676" y="194829"/>
                    </a:lnTo>
                    <a:lnTo>
                      <a:pt x="260826" y="151666"/>
                    </a:lnTo>
                    <a:lnTo>
                      <a:pt x="261277" y="106464"/>
                    </a:lnTo>
                    <a:close/>
                  </a:path>
                </a:pathLst>
              </a:custGeom>
              <a:ln w="18199">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77" name="Textfeld 76">
              <a:extLst>
                <a:ext uri="{FF2B5EF4-FFF2-40B4-BE49-F238E27FC236}">
                  <a16:creationId xmlns:a16="http://schemas.microsoft.com/office/drawing/2014/main" id="{05C3218C-E53A-4E5E-8C4B-E90EB9DE514C}"/>
                </a:ext>
              </a:extLst>
            </p:cNvPr>
            <p:cNvSpPr txBox="1"/>
            <p:nvPr/>
          </p:nvSpPr>
          <p:spPr>
            <a:xfrm>
              <a:off x="7239639" y="2858520"/>
              <a:ext cx="2252642" cy="307777"/>
            </a:xfrm>
            <a:prstGeom prst="rect">
              <a:avLst/>
            </a:prstGeom>
            <a:noFill/>
          </p:spPr>
          <p:txBody>
            <a:bodyPr wrap="square">
              <a:spAutoFit/>
            </a:bodyPr>
            <a:lstStyle/>
            <a:p>
              <a:pPr marL="12687" defTabSz="913486">
                <a:spcBef>
                  <a:spcPts val="114"/>
                </a:spcBef>
              </a:pPr>
              <a:r>
                <a:rPr lang="de-DE" sz="1399" b="1" spc="10" dirty="0">
                  <a:solidFill>
                    <a:schemeClr val="bg1"/>
                  </a:solidFill>
                  <a:latin typeface="Noto Sans"/>
                  <a:cs typeface="Noto Sans"/>
                </a:rPr>
                <a:t> SERVICE LÖSUNGEN</a:t>
              </a:r>
            </a:p>
          </p:txBody>
        </p:sp>
      </p:grpSp>
      <p:pic>
        <p:nvPicPr>
          <p:cNvPr id="84" name="object 76">
            <a:extLst>
              <a:ext uri="{FF2B5EF4-FFF2-40B4-BE49-F238E27FC236}">
                <a16:creationId xmlns:a16="http://schemas.microsoft.com/office/drawing/2014/main" id="{CF22DA2D-7473-497C-ABE0-0AA202EA8619}"/>
              </a:ext>
            </a:extLst>
          </p:cNvPr>
          <p:cNvPicPr/>
          <p:nvPr/>
        </p:nvPicPr>
        <p:blipFill>
          <a:blip r:embed="rId10" cstate="email">
            <a:extLst>
              <a:ext uri="{28A0092B-C50C-407E-A947-70E740481C1C}">
                <a14:useLocalDpi xmlns:a14="http://schemas.microsoft.com/office/drawing/2010/main"/>
              </a:ext>
            </a:extLst>
          </a:blip>
          <a:stretch>
            <a:fillRect/>
          </a:stretch>
        </p:blipFill>
        <p:spPr>
          <a:xfrm>
            <a:off x="3417196" y="2073071"/>
            <a:ext cx="2613935" cy="2537306"/>
          </a:xfrm>
          <a:prstGeom prst="rect">
            <a:avLst/>
          </a:prstGeom>
        </p:spPr>
      </p:pic>
      <p:sp>
        <p:nvSpPr>
          <p:cNvPr id="87" name="Textfeld 86">
            <a:extLst>
              <a:ext uri="{FF2B5EF4-FFF2-40B4-BE49-F238E27FC236}">
                <a16:creationId xmlns:a16="http://schemas.microsoft.com/office/drawing/2014/main" id="{9A4A28D3-23F4-4FFE-B502-0811DCDFA7EF}"/>
              </a:ext>
            </a:extLst>
          </p:cNvPr>
          <p:cNvSpPr txBox="1"/>
          <p:nvPr/>
        </p:nvSpPr>
        <p:spPr>
          <a:xfrm>
            <a:off x="3097894" y="1725078"/>
            <a:ext cx="3443701" cy="3090483"/>
          </a:xfrm>
          <a:prstGeom prst="rect">
            <a:avLst/>
          </a:prstGeom>
          <a:noFill/>
        </p:spPr>
        <p:txBody>
          <a:bodyPr wrap="square" rtlCol="0">
            <a:prstTxWarp prst="textArchUp">
              <a:avLst>
                <a:gd name="adj" fmla="val 12931636"/>
              </a:avLst>
            </a:prstTxWarp>
            <a:spAutoFit/>
          </a:bodyPr>
          <a:lstStyle/>
          <a:p>
            <a:pPr defTabSz="913486"/>
            <a:r>
              <a:rPr lang="de-DE" sz="1598" b="1" dirty="0">
                <a:solidFill>
                  <a:srgbClr val="FFFFFF"/>
                </a:solidFill>
                <a:latin typeface="Noto Sans"/>
              </a:rPr>
              <a:t>PARTNER / KUNDE</a:t>
            </a:r>
          </a:p>
        </p:txBody>
      </p:sp>
      <p:pic>
        <p:nvPicPr>
          <p:cNvPr id="60" name="Grafik 59">
            <a:extLst>
              <a:ext uri="{FF2B5EF4-FFF2-40B4-BE49-F238E27FC236}">
                <a16:creationId xmlns:a16="http://schemas.microsoft.com/office/drawing/2014/main" id="{05CD7A86-BEAB-4630-8826-553FF977C9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75999" y="5192945"/>
            <a:ext cx="1371611" cy="1400066"/>
          </a:xfrm>
          <a:prstGeom prst="rect">
            <a:avLst/>
          </a:prstGeom>
        </p:spPr>
      </p:pic>
      <p:grpSp>
        <p:nvGrpSpPr>
          <p:cNvPr id="71" name="Grafik 31">
            <a:extLst>
              <a:ext uri="{FF2B5EF4-FFF2-40B4-BE49-F238E27FC236}">
                <a16:creationId xmlns:a16="http://schemas.microsoft.com/office/drawing/2014/main" id="{61D1724D-A029-43F1-B02D-642E98A70A57}"/>
              </a:ext>
            </a:extLst>
          </p:cNvPr>
          <p:cNvGrpSpPr/>
          <p:nvPr/>
        </p:nvGrpSpPr>
        <p:grpSpPr>
          <a:xfrm>
            <a:off x="388144" y="6413539"/>
            <a:ext cx="1373123" cy="95377"/>
            <a:chOff x="388144" y="6413539"/>
            <a:chExt cx="1373123" cy="95377"/>
          </a:xfrm>
        </p:grpSpPr>
        <p:sp>
          <p:nvSpPr>
            <p:cNvPr id="72" name="Freihandform: Form 71">
              <a:extLst>
                <a:ext uri="{FF2B5EF4-FFF2-40B4-BE49-F238E27FC236}">
                  <a16:creationId xmlns:a16="http://schemas.microsoft.com/office/drawing/2014/main" id="{1872D253-A3B4-43D8-B98E-6D9DA94C09D6}"/>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ysClr val="window" lastClr="FFFFFF"/>
            </a:solidFill>
            <a:ln w="108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ndParaRPr>
            </a:p>
          </p:txBody>
        </p:sp>
        <p:sp>
          <p:nvSpPr>
            <p:cNvPr id="73" name="Freihandform: Form 72">
              <a:extLst>
                <a:ext uri="{FF2B5EF4-FFF2-40B4-BE49-F238E27FC236}">
                  <a16:creationId xmlns:a16="http://schemas.microsoft.com/office/drawing/2014/main" id="{2FF95F6B-09A8-4C8C-8EF8-35844A0C9F35}"/>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4047786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999" y="5192945"/>
            <a:ext cx="1371611" cy="1400066"/>
          </a:xfrm>
          <a:prstGeom prst="rect">
            <a:avLst/>
          </a:prstGeom>
        </p:spPr>
      </p:pic>
      <p:pic>
        <p:nvPicPr>
          <p:cNvPr id="4" name="Grafik 3">
            <a:extLst>
              <a:ext uri="{FF2B5EF4-FFF2-40B4-BE49-F238E27FC236}">
                <a16:creationId xmlns:a16="http://schemas.microsoft.com/office/drawing/2014/main" id="{B6426A49-8538-4075-8811-D333D43DBA17}"/>
              </a:ext>
            </a:extLst>
          </p:cNvPr>
          <p:cNvPicPr>
            <a:picLocks noChangeAspect="1"/>
          </p:cNvPicPr>
          <p:nvPr/>
        </p:nvPicPr>
        <p:blipFill rotWithShape="1">
          <a:blip r:embed="rId5" cstate="email">
            <a:clrChange>
              <a:clrFrom>
                <a:srgbClr val="FFFFFF"/>
              </a:clrFrom>
              <a:clrTo>
                <a:srgbClr val="FFFFFF">
                  <a:alpha val="0"/>
                </a:srgbClr>
              </a:clrTo>
            </a:clrChange>
            <a:alphaModFix amt="20000"/>
            <a:extLst>
              <a:ext uri="{28A0092B-C50C-407E-A947-70E740481C1C}">
                <a14:useLocalDpi xmlns:a14="http://schemas.microsoft.com/office/drawing/2010/main"/>
              </a:ext>
            </a:extLst>
          </a:blip>
          <a:srcRect l="-18"/>
          <a:stretch/>
        </p:blipFill>
        <p:spPr>
          <a:xfrm>
            <a:off x="-1" y="0"/>
            <a:ext cx="12192001" cy="6858000"/>
          </a:xfrm>
          <a:prstGeom prst="rect">
            <a:avLst/>
          </a:prstGeom>
        </p:spPr>
      </p:pic>
      <p:grpSp>
        <p:nvGrpSpPr>
          <p:cNvPr id="5" name="Grafik 31">
            <a:extLst>
              <a:ext uri="{FF2B5EF4-FFF2-40B4-BE49-F238E27FC236}">
                <a16:creationId xmlns:a16="http://schemas.microsoft.com/office/drawing/2014/main" id="{F25BE079-A253-4A1D-A5A1-AADCAB6A63BA}"/>
              </a:ext>
            </a:extLst>
          </p:cNvPr>
          <p:cNvGrpSpPr/>
          <p:nvPr/>
        </p:nvGrpSpPr>
        <p:grpSpPr>
          <a:xfrm>
            <a:off x="388144" y="6413539"/>
            <a:ext cx="1373123" cy="95377"/>
            <a:chOff x="388144" y="6413539"/>
            <a:chExt cx="1373123" cy="95377"/>
          </a:xfrm>
        </p:grpSpPr>
        <p:sp>
          <p:nvSpPr>
            <p:cNvPr id="6" name="Freihandform: Form 5">
              <a:extLst>
                <a:ext uri="{FF2B5EF4-FFF2-40B4-BE49-F238E27FC236}">
                  <a16:creationId xmlns:a16="http://schemas.microsoft.com/office/drawing/2014/main" id="{C40F656D-E9F4-444A-9EF4-8295DCB3DD30}"/>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7" name="Freihandform: Form 6">
              <a:extLst>
                <a:ext uri="{FF2B5EF4-FFF2-40B4-BE49-F238E27FC236}">
                  <a16:creationId xmlns:a16="http://schemas.microsoft.com/office/drawing/2014/main" id="{DE572419-EF3B-47F8-981C-65BBA50BBE11}"/>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
        <p:nvSpPr>
          <p:cNvPr id="8" name="Textplatzhalter 6">
            <a:extLst>
              <a:ext uri="{FF2B5EF4-FFF2-40B4-BE49-F238E27FC236}">
                <a16:creationId xmlns:a16="http://schemas.microsoft.com/office/drawing/2014/main" id="{0E45F31D-A4A4-4059-BD4E-5F9207478DCB}"/>
              </a:ext>
            </a:extLst>
          </p:cNvPr>
          <p:cNvSpPr txBox="1">
            <a:spLocks/>
          </p:cNvSpPr>
          <p:nvPr/>
        </p:nvSpPr>
        <p:spPr>
          <a:xfrm>
            <a:off x="595535" y="1561068"/>
            <a:ext cx="11514622" cy="4538772"/>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8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Platzhalter Text</a:t>
            </a:r>
            <a:endParaRPr lang="en-GB"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9" name="Text Placeholder 13">
            <a:extLst>
              <a:ext uri="{FF2B5EF4-FFF2-40B4-BE49-F238E27FC236}">
                <a16:creationId xmlns:a16="http://schemas.microsoft.com/office/drawing/2014/main" id="{70B7576D-8338-4A15-809D-F6B1FAD759B6}"/>
              </a:ext>
            </a:extLst>
          </p:cNvPr>
          <p:cNvSpPr txBox="1">
            <a:spLocks/>
          </p:cNvSpPr>
          <p:nvPr/>
        </p:nvSpPr>
        <p:spPr>
          <a:xfrm>
            <a:off x="595534" y="335975"/>
            <a:ext cx="4114800" cy="23004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2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bg1"/>
                </a:solidFill>
              </a:rPr>
              <a:t>taste ´</a:t>
            </a:r>
            <a:r>
              <a:rPr lang="de-DE" dirty="0" err="1">
                <a:solidFill>
                  <a:schemeClr val="bg1"/>
                </a:solidFill>
              </a:rPr>
              <a:t>njoy</a:t>
            </a:r>
            <a:endParaRPr lang="de-DE" dirty="0">
              <a:solidFill>
                <a:schemeClr val="bg1"/>
              </a:solidFill>
            </a:endParaRPr>
          </a:p>
        </p:txBody>
      </p:sp>
      <p:sp>
        <p:nvSpPr>
          <p:cNvPr id="10" name="Title Placeholder 1">
            <a:extLst>
              <a:ext uri="{FF2B5EF4-FFF2-40B4-BE49-F238E27FC236}">
                <a16:creationId xmlns:a16="http://schemas.microsoft.com/office/drawing/2014/main" id="{020B73C7-72A1-44E2-820E-C9F2CCC75A77}"/>
              </a:ext>
            </a:extLst>
          </p:cNvPr>
          <p:cNvSpPr txBox="1">
            <a:spLocks/>
          </p:cNvSpPr>
          <p:nvPr/>
        </p:nvSpPr>
        <p:spPr>
          <a:xfrm>
            <a:off x="595534" y="662910"/>
            <a:ext cx="11514623" cy="673474"/>
          </a:xfrm>
          <a:prstGeom prst="rect">
            <a:avLst/>
          </a:prstGeom>
        </p:spPr>
        <p:txBody>
          <a:bodyPr vert="horz" lIns="9000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Template</a:t>
            </a:r>
            <a:endParaRPr lang="da-DK"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spTree>
    <p:extLst>
      <p:ext uri="{BB962C8B-B14F-4D97-AF65-F5344CB8AC3E}">
        <p14:creationId xmlns:p14="http://schemas.microsoft.com/office/powerpoint/2010/main" val="1394518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210C5D6-2B15-4832-BF53-A327DD5114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8760820" cy="4404204"/>
          </a:xfrm>
          <a:prstGeom prst="rect">
            <a:avLst/>
          </a:prstGeom>
        </p:spPr>
      </p:pic>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5999" y="5192945"/>
            <a:ext cx="1371611" cy="1400066"/>
          </a:xfrm>
          <a:prstGeom prst="rect">
            <a:avLst/>
          </a:prstGeom>
        </p:spPr>
      </p:pic>
      <p:sp>
        <p:nvSpPr>
          <p:cNvPr id="93" name="Rectangle 13">
            <a:extLst>
              <a:ext uri="{FF2B5EF4-FFF2-40B4-BE49-F238E27FC236}">
                <a16:creationId xmlns:a16="http://schemas.microsoft.com/office/drawing/2014/main" id="{27B0DF29-B162-4D54-98AC-71BD1B06550D}"/>
              </a:ext>
            </a:extLst>
          </p:cNvPr>
          <p:cNvSpPr/>
          <p:nvPr/>
        </p:nvSpPr>
        <p:spPr>
          <a:xfrm>
            <a:off x="481228" y="3937889"/>
            <a:ext cx="2035730" cy="634308"/>
          </a:xfrm>
          <a:prstGeom prst="rect">
            <a:avLst/>
          </a:prstGeom>
          <a:solidFill>
            <a:srgbClr val="473D37">
              <a:alpha val="80000"/>
            </a:srgbClr>
          </a:solidFill>
          <a:ln w="28575">
            <a:solidFill>
              <a:srgbClr val="FFFFF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0" i="0" u="none" strike="noStrike" kern="0" cap="none" spc="0" normalizeH="0" baseline="0" noProof="0" dirty="0">
                <a:ln>
                  <a:noFill/>
                </a:ln>
                <a:solidFill>
                  <a:schemeClr val="bg1"/>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Kontakt</a:t>
            </a:r>
          </a:p>
        </p:txBody>
      </p:sp>
      <p:sp>
        <p:nvSpPr>
          <p:cNvPr id="3" name="Textfeld 2">
            <a:extLst>
              <a:ext uri="{FF2B5EF4-FFF2-40B4-BE49-F238E27FC236}">
                <a16:creationId xmlns:a16="http://schemas.microsoft.com/office/drawing/2014/main" id="{F240A375-3318-49A3-BEFE-4D8E05B76136}"/>
              </a:ext>
            </a:extLst>
          </p:cNvPr>
          <p:cNvSpPr txBox="1"/>
          <p:nvPr/>
        </p:nvSpPr>
        <p:spPr>
          <a:xfrm>
            <a:off x="594517" y="4650769"/>
            <a:ext cx="8247017" cy="1651029"/>
          </a:xfrm>
          <a:prstGeom prst="rect">
            <a:avLst/>
          </a:prstGeom>
          <a:noFill/>
        </p:spPr>
        <p:txBody>
          <a:bodyPr wrap="square" rtlCol="0">
            <a:spAutoFit/>
          </a:bodyPr>
          <a:lstStyle/>
          <a:p>
            <a:pPr marL="12700" marR="5080">
              <a:lnSpc>
                <a:spcPct val="106500"/>
              </a:lnSpc>
              <a:spcBef>
                <a:spcPts val="100"/>
              </a:spcBef>
            </a:pPr>
            <a:r>
              <a:rPr lang="de-DE" sz="1600" spc="-15" dirty="0">
                <a:solidFill>
                  <a:schemeClr val="bg2">
                    <a:lumMod val="20000"/>
                    <a:lumOff val="80000"/>
                  </a:schemeClr>
                </a:solidFill>
                <a:latin typeface="Noto Sans Bold" panose="020B0802040504020204" pitchFamily="34" charset="0"/>
                <a:ea typeface="Noto Sans Bold" panose="020B0802040504020204" pitchFamily="34" charset="0"/>
                <a:cs typeface="Noto Sans Bold" panose="020B0802040504020204" pitchFamily="34" charset="0"/>
              </a:rPr>
              <a:t>Vorname Name</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Position</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Telefon</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Mobil</a:t>
            </a:r>
          </a:p>
          <a:p>
            <a:pPr marL="12700" marR="5080">
              <a:spcBef>
                <a:spcPts val="100"/>
              </a:spcBef>
            </a:pPr>
            <a:r>
              <a:rPr lang="de-DE" sz="1600" spc="-15" dirty="0">
                <a:solidFill>
                  <a:schemeClr val="bg2">
                    <a:lumMod val="20000"/>
                    <a:lumOff val="80000"/>
                  </a:schemeClr>
                </a:solidFill>
                <a:latin typeface="Noto Sans" panose="020B0502040504020204" pitchFamily="34" charset="0"/>
                <a:ea typeface="Noto Sans" panose="020B0502040504020204" pitchFamily="34" charset="0"/>
                <a:cs typeface="Noto Sans" panose="020B0502040504020204" pitchFamily="34" charset="0"/>
              </a:rPr>
              <a:t>E-Mail </a:t>
            </a:r>
          </a:p>
          <a:p>
            <a:pPr marL="12700" marR="5080">
              <a:spcBef>
                <a:spcPts val="100"/>
              </a:spcBef>
            </a:pPr>
            <a:endPar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8" name="Grafik 7">
            <a:extLst>
              <a:ext uri="{FF2B5EF4-FFF2-40B4-BE49-F238E27FC236}">
                <a16:creationId xmlns:a16="http://schemas.microsoft.com/office/drawing/2014/main" id="{197B08E4-9A09-4F0F-91D0-6ACF1BFCCA4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11"/>
          <a:stretch/>
        </p:blipFill>
        <p:spPr>
          <a:xfrm>
            <a:off x="8760822" y="0"/>
            <a:ext cx="3431177" cy="4404204"/>
          </a:xfrm>
          <a:prstGeom prst="rect">
            <a:avLst/>
          </a:prstGeom>
        </p:spPr>
      </p:pic>
      <p:cxnSp>
        <p:nvCxnSpPr>
          <p:cNvPr id="5" name="Gerader Verbinder 4">
            <a:extLst>
              <a:ext uri="{FF2B5EF4-FFF2-40B4-BE49-F238E27FC236}">
                <a16:creationId xmlns:a16="http://schemas.microsoft.com/office/drawing/2014/main" id="{F68274AE-E01F-4523-9939-4DA6E81297C0}"/>
              </a:ext>
            </a:extLst>
          </p:cNvPr>
          <p:cNvCxnSpPr/>
          <p:nvPr/>
        </p:nvCxnSpPr>
        <p:spPr>
          <a:xfrm>
            <a:off x="8760822" y="0"/>
            <a:ext cx="0" cy="4404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afik 31">
            <a:extLst>
              <a:ext uri="{FF2B5EF4-FFF2-40B4-BE49-F238E27FC236}">
                <a16:creationId xmlns:a16="http://schemas.microsoft.com/office/drawing/2014/main" id="{7C06A122-801D-4B28-B08E-BC4AFD91DDA7}"/>
              </a:ext>
            </a:extLst>
          </p:cNvPr>
          <p:cNvGrpSpPr/>
          <p:nvPr/>
        </p:nvGrpSpPr>
        <p:grpSpPr>
          <a:xfrm>
            <a:off x="388144" y="6413539"/>
            <a:ext cx="1373123" cy="95377"/>
            <a:chOff x="388144" y="6413539"/>
            <a:chExt cx="1373123" cy="95377"/>
          </a:xfrm>
        </p:grpSpPr>
        <p:sp>
          <p:nvSpPr>
            <p:cNvPr id="10" name="Freihandform: Form 9">
              <a:extLst>
                <a:ext uri="{FF2B5EF4-FFF2-40B4-BE49-F238E27FC236}">
                  <a16:creationId xmlns:a16="http://schemas.microsoft.com/office/drawing/2014/main" id="{C3F93C5A-9438-4FE6-82A9-AFB15358EC9F}"/>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1" name="Freihandform: Form 10">
              <a:extLst>
                <a:ext uri="{FF2B5EF4-FFF2-40B4-BE49-F238E27FC236}">
                  <a16:creationId xmlns:a16="http://schemas.microsoft.com/office/drawing/2014/main" id="{9F9841A7-FD80-4618-8993-7B545357EEC0}"/>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2606386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Gerader Verbinder 32">
            <a:extLst>
              <a:ext uri="{FF2B5EF4-FFF2-40B4-BE49-F238E27FC236}">
                <a16:creationId xmlns:a16="http://schemas.microsoft.com/office/drawing/2014/main" id="{6D43F6A9-1FE2-4DD3-BB71-FD775F9DF51A}"/>
              </a:ext>
            </a:extLst>
          </p:cNvPr>
          <p:cNvCxnSpPr>
            <a:cxnSpLocks/>
            <a:stCxn id="14" idx="2"/>
            <a:endCxn id="19" idx="0"/>
          </p:cNvCxnSpPr>
          <p:nvPr/>
        </p:nvCxnSpPr>
        <p:spPr>
          <a:xfrm>
            <a:off x="3034066" y="4423953"/>
            <a:ext cx="287" cy="44831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sp>
        <p:nvSpPr>
          <p:cNvPr id="93" name="Rectangle 13">
            <a:extLst>
              <a:ext uri="{FF2B5EF4-FFF2-40B4-BE49-F238E27FC236}">
                <a16:creationId xmlns:a16="http://schemas.microsoft.com/office/drawing/2014/main" id="{27B0DF29-B162-4D54-98AC-71BD1B06550D}"/>
              </a:ext>
            </a:extLst>
          </p:cNvPr>
          <p:cNvSpPr/>
          <p:nvPr/>
        </p:nvSpPr>
        <p:spPr>
          <a:xfrm>
            <a:off x="0" y="5746857"/>
            <a:ext cx="2621280" cy="634308"/>
          </a:xfrm>
          <a:prstGeom prst="rect">
            <a:avLst/>
          </a:prstGeom>
          <a:solidFill>
            <a:srgbClr val="473D37">
              <a:alpha val="80000"/>
            </a:srgbClr>
          </a:solidFill>
          <a:ln w="28575">
            <a:solidFill>
              <a:srgbClr val="16E4B4">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srgbClr val="FFFFFF"/>
                </a:solidFill>
                <a:effectLst/>
                <a:uLnTx/>
                <a:uFillTx/>
                <a:latin typeface="Noto Sans "/>
                <a:ea typeface="Noto Sans Bold" panose="020B0802040504020204" pitchFamily="34" charset="0"/>
                <a:cs typeface="Noto Sans Bold" panose="020B0802040504020204" pitchFamily="34" charset="0"/>
              </a:rPr>
              <a:t>Traditionell</a:t>
            </a:r>
          </a:p>
        </p:txBody>
      </p:sp>
      <p:sp>
        <p:nvSpPr>
          <p:cNvPr id="19" name="Rectangle 13">
            <a:extLst>
              <a:ext uri="{FF2B5EF4-FFF2-40B4-BE49-F238E27FC236}">
                <a16:creationId xmlns:a16="http://schemas.microsoft.com/office/drawing/2014/main" id="{A74DA342-EF8E-40C7-A24F-5975EE686CDA}"/>
              </a:ext>
            </a:extLst>
          </p:cNvPr>
          <p:cNvSpPr/>
          <p:nvPr/>
        </p:nvSpPr>
        <p:spPr>
          <a:xfrm>
            <a:off x="1558249" y="4872267"/>
            <a:ext cx="2952207" cy="634308"/>
          </a:xfrm>
          <a:prstGeom prst="rect">
            <a:avLst/>
          </a:prstGeom>
          <a:solidFill>
            <a:srgbClr val="473D37">
              <a:alpha val="80000"/>
            </a:srgbClr>
          </a:solidFill>
          <a:ln w="28575">
            <a:solidFill>
              <a:srgbClr val="FFFFF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200" b="1" kern="0" dirty="0" err="1">
                <a:solidFill>
                  <a:srgbClr val="FFFFFF"/>
                </a:solidFill>
                <a:latin typeface="Noto Sans "/>
                <a:ea typeface="Noto Sans Bold" panose="020B0802040504020204" pitchFamily="34" charset="0"/>
                <a:cs typeface="Noto Sans Bold" panose="020B0802040504020204" pitchFamily="34" charset="0"/>
              </a:rPr>
              <a:t>Food</a:t>
            </a:r>
            <a:r>
              <a:rPr lang="de-DE" sz="3200" b="1" kern="0" dirty="0" err="1">
                <a:solidFill>
                  <a:srgbClr val="16E4B4"/>
                </a:solidFill>
                <a:latin typeface="Noto Sans "/>
                <a:ea typeface="Noto Sans Bold" panose="020B0802040504020204" pitchFamily="34" charset="0"/>
                <a:cs typeface="Noto Sans Bold" panose="020B0802040504020204" pitchFamily="34" charset="0"/>
              </a:rPr>
              <a:t>·</a:t>
            </a:r>
            <a:r>
              <a:rPr lang="de-DE" sz="3200" b="1" kern="0" dirty="0" err="1">
                <a:solidFill>
                  <a:srgbClr val="FFFFFF"/>
                </a:solidFill>
                <a:latin typeface="Noto Sans "/>
                <a:ea typeface="Noto Sans Bold" panose="020B0802040504020204" pitchFamily="34" charset="0"/>
                <a:cs typeface="Noto Sans Bold" panose="020B0802040504020204" pitchFamily="34" charset="0"/>
              </a:rPr>
              <a:t>Culture</a:t>
            </a:r>
            <a:endParaRPr lang="de-DE" sz="3200" b="1" kern="0" dirty="0">
              <a:solidFill>
                <a:srgbClr val="FFFFFF"/>
              </a:solidFill>
              <a:latin typeface="Noto Sans "/>
              <a:ea typeface="Noto Sans Bold" panose="020B0802040504020204" pitchFamily="34" charset="0"/>
              <a:cs typeface="Noto Sans Bold" panose="020B0802040504020204" pitchFamily="34" charset="0"/>
            </a:endParaRPr>
          </a:p>
        </p:txBody>
      </p:sp>
      <p:sp>
        <p:nvSpPr>
          <p:cNvPr id="20" name="Rectangle 13">
            <a:extLst>
              <a:ext uri="{FF2B5EF4-FFF2-40B4-BE49-F238E27FC236}">
                <a16:creationId xmlns:a16="http://schemas.microsoft.com/office/drawing/2014/main" id="{0A0BDDBB-935E-4255-8B3B-358FFF82EFC3}"/>
              </a:ext>
            </a:extLst>
          </p:cNvPr>
          <p:cNvSpPr/>
          <p:nvPr/>
        </p:nvSpPr>
        <p:spPr>
          <a:xfrm>
            <a:off x="3734234" y="5746857"/>
            <a:ext cx="2682241" cy="634308"/>
          </a:xfrm>
          <a:prstGeom prst="rect">
            <a:avLst/>
          </a:prstGeom>
          <a:solidFill>
            <a:srgbClr val="473D37">
              <a:alpha val="80000"/>
            </a:srgbClr>
          </a:solidFill>
          <a:ln w="28575">
            <a:solidFill>
              <a:srgbClr val="FFFFF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err="1">
                <a:ln>
                  <a:noFill/>
                </a:ln>
                <a:solidFill>
                  <a:srgbClr val="FFFFFF"/>
                </a:solidFill>
                <a:effectLst/>
                <a:uLnTx/>
                <a:uFillTx/>
                <a:latin typeface="Noto Sans "/>
                <a:ea typeface="Noto Sans Blk" panose="020B0A02040504020204" pitchFamily="34"/>
                <a:cs typeface="Noto Sans Blk" panose="020B0A02040504020204" pitchFamily="34"/>
              </a:rPr>
              <a:t>P</a:t>
            </a:r>
            <a:r>
              <a:rPr kumimoji="0" lang="de-DE" sz="3200" b="0" i="0" u="none" strike="noStrike" kern="0" cap="none" spc="0" normalizeH="0" baseline="0" noProof="0" dirty="0" err="1">
                <a:ln>
                  <a:noFill/>
                </a:ln>
                <a:solidFill>
                  <a:srgbClr val="FFFFFF"/>
                </a:solidFill>
                <a:effectLst/>
                <a:uLnTx/>
                <a:uFillTx/>
                <a:latin typeface="Noto Sans"/>
                <a:ea typeface="Noto Sans Blk" panose="020B0A02040504020204" pitchFamily="34"/>
                <a:cs typeface="Noto Sans Blk" panose="020B0A02040504020204" pitchFamily="34"/>
              </a:rPr>
              <a:t>izza</a:t>
            </a:r>
            <a:r>
              <a:rPr kumimoji="0" lang="de-DE" sz="3200" b="0" i="0" u="none" strike="noStrike" kern="0" cap="none" spc="0" normalizeH="0" baseline="0" noProof="0" dirty="0" err="1">
                <a:ln>
                  <a:noFill/>
                </a:ln>
                <a:solidFill>
                  <a:srgbClr val="16E4B4"/>
                </a:solidFill>
                <a:effectLst/>
                <a:uLnTx/>
                <a:uFillTx/>
                <a:latin typeface="Noto Sans"/>
                <a:ea typeface="Noto Sans Blk" panose="020B0A02040504020204" pitchFamily="34"/>
                <a:cs typeface="Noto Sans Blk" panose="020B0A02040504020204" pitchFamily="34"/>
              </a:rPr>
              <a:t>&amp;</a:t>
            </a:r>
            <a:r>
              <a:rPr lang="de-DE" sz="3200" b="1" kern="0" dirty="0" err="1">
                <a:solidFill>
                  <a:srgbClr val="FFFFFF"/>
                </a:solidFill>
                <a:latin typeface="Noto Sans "/>
                <a:ea typeface="Noto Sans Blk" panose="020B0A02040504020204" pitchFamily="34"/>
                <a:cs typeface="Noto Sans Blk" panose="020B0A02040504020204" pitchFamily="34"/>
              </a:rPr>
              <a:t>P</a:t>
            </a:r>
            <a:r>
              <a:rPr kumimoji="0" lang="de-DE" sz="3200" b="0" i="0" u="none" strike="noStrike" kern="0" cap="none" spc="0" normalizeH="0" baseline="0" noProof="0" dirty="0" err="1">
                <a:ln>
                  <a:noFill/>
                </a:ln>
                <a:solidFill>
                  <a:srgbClr val="FFFFFF"/>
                </a:solidFill>
                <a:effectLst/>
                <a:uLnTx/>
                <a:uFillTx/>
                <a:latin typeface="Noto Sans "/>
                <a:ea typeface="Noto Sans Blk" panose="020B0A02040504020204" pitchFamily="34"/>
                <a:cs typeface="Noto Sans Blk" panose="020B0A02040504020204" pitchFamily="34"/>
              </a:rPr>
              <a:t>asta</a:t>
            </a:r>
            <a:endParaRPr kumimoji="0" lang="de-DE" sz="3200" b="0" i="0" u="none" strike="noStrike" kern="0" cap="none" spc="0" normalizeH="0" baseline="0" noProof="0" dirty="0">
              <a:ln>
                <a:noFill/>
              </a:ln>
              <a:solidFill>
                <a:srgbClr val="FFFFFF"/>
              </a:solidFill>
              <a:effectLst/>
              <a:uLnTx/>
              <a:uFillTx/>
              <a:latin typeface="Noto Sans "/>
              <a:ea typeface="Noto Sans Blk" panose="020B0A02040504020204" pitchFamily="34"/>
              <a:cs typeface="Noto Sans Blk" panose="020B0A02040504020204" pitchFamily="34"/>
            </a:endParaRPr>
          </a:p>
        </p:txBody>
      </p:sp>
      <p:sp>
        <p:nvSpPr>
          <p:cNvPr id="21" name="Rectangle 13">
            <a:extLst>
              <a:ext uri="{FF2B5EF4-FFF2-40B4-BE49-F238E27FC236}">
                <a16:creationId xmlns:a16="http://schemas.microsoft.com/office/drawing/2014/main" id="{9E48B326-FB0A-4D53-9FE0-44D57A5646B4}"/>
              </a:ext>
            </a:extLst>
          </p:cNvPr>
          <p:cNvSpPr/>
          <p:nvPr/>
        </p:nvSpPr>
        <p:spPr>
          <a:xfrm>
            <a:off x="5675374" y="4872267"/>
            <a:ext cx="2882538" cy="634308"/>
          </a:xfrm>
          <a:prstGeom prst="rect">
            <a:avLst/>
          </a:prstGeom>
          <a:solidFill>
            <a:srgbClr val="473D37">
              <a:alpha val="80000"/>
            </a:srgbClr>
          </a:solidFill>
          <a:ln w="28575">
            <a:solidFill>
              <a:srgbClr val="FFFFF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err="1">
                <a:ln>
                  <a:noFill/>
                </a:ln>
                <a:solidFill>
                  <a:srgbClr val="FFFFFF"/>
                </a:solidFill>
                <a:effectLst/>
                <a:uLnTx/>
                <a:uFillTx/>
                <a:latin typeface="Noto Sans "/>
                <a:ea typeface="Noto Sans Blk" panose="020B0A02040504020204" pitchFamily="34"/>
                <a:cs typeface="Noto Sans Blk" panose="020B0A02040504020204" pitchFamily="34"/>
              </a:rPr>
              <a:t>power</a:t>
            </a:r>
            <a:r>
              <a:rPr kumimoji="0" lang="de-DE" sz="3200" b="0" i="0" u="none" strike="noStrike" kern="0" cap="none" spc="0" normalizeH="0" baseline="0" noProof="0" dirty="0" err="1">
                <a:ln>
                  <a:noFill/>
                </a:ln>
                <a:solidFill>
                  <a:srgbClr val="16E4B4"/>
                </a:solidFill>
                <a:effectLst/>
                <a:uLnTx/>
                <a:uFillTx/>
                <a:latin typeface="Noto Sans"/>
                <a:ea typeface="Noto Sans Blk" panose="020B0A02040504020204" pitchFamily="34"/>
                <a:cs typeface="Noto Sans Blk" panose="020B0A02040504020204" pitchFamily="34"/>
              </a:rPr>
              <a:t>PLANT</a:t>
            </a:r>
            <a:endParaRPr kumimoji="0" lang="de-DE" sz="3200" b="0" i="0" u="none" strike="noStrike" kern="0" cap="none" spc="0" normalizeH="0" baseline="0" noProof="0" dirty="0">
              <a:ln>
                <a:noFill/>
              </a:ln>
              <a:solidFill>
                <a:srgbClr val="16E4B4"/>
              </a:solidFill>
              <a:effectLst/>
              <a:uLnTx/>
              <a:uFillTx/>
              <a:latin typeface="Noto Sans Blk" panose="020B0A02040504020204" pitchFamily="34"/>
              <a:ea typeface="Noto Sans Blk" panose="020B0A02040504020204" pitchFamily="34"/>
              <a:cs typeface="Noto Sans Blk" panose="020B0A02040504020204" pitchFamily="34"/>
            </a:endParaRPr>
          </a:p>
        </p:txBody>
      </p:sp>
      <p:sp>
        <p:nvSpPr>
          <p:cNvPr id="22" name="Rectangle 13">
            <a:extLst>
              <a:ext uri="{FF2B5EF4-FFF2-40B4-BE49-F238E27FC236}">
                <a16:creationId xmlns:a16="http://schemas.microsoft.com/office/drawing/2014/main" id="{875EC053-0C37-41F8-AE80-8D0859EEE911}"/>
              </a:ext>
            </a:extLst>
          </p:cNvPr>
          <p:cNvSpPr/>
          <p:nvPr/>
        </p:nvSpPr>
        <p:spPr>
          <a:xfrm>
            <a:off x="7538134" y="5746857"/>
            <a:ext cx="3239590" cy="634308"/>
          </a:xfrm>
          <a:prstGeom prst="rect">
            <a:avLst/>
          </a:prstGeom>
          <a:solidFill>
            <a:srgbClr val="473D37">
              <a:alpha val="80000"/>
            </a:srgbClr>
          </a:solidFill>
          <a:ln w="28575">
            <a:solidFill>
              <a:srgbClr val="FFFFF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3200" b="0" i="0" u="none" strike="noStrike" kern="0" cap="none"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Salate</a:t>
            </a:r>
            <a:r>
              <a:rPr kumimoji="0" lang="de-DE" sz="2400" b="0" i="0" u="none" strike="noStrike" kern="0" cap="none" spc="0" normalizeH="0" baseline="0" noProof="0" dirty="0">
                <a:ln>
                  <a:noFill/>
                </a:ln>
                <a:solidFill>
                  <a:srgbClr val="FFFFFF"/>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 </a:t>
            </a:r>
            <a:r>
              <a:rPr kumimoji="0" lang="de-DE" sz="2400" b="0" i="0" u="none" strike="noStrike" kern="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&amp;</a:t>
            </a:r>
            <a:r>
              <a:rPr kumimoji="0" lang="de-DE" sz="2400" b="0" i="0" u="none" strike="noStrike" kern="0" cap="none" spc="0" normalizeH="0" baseline="0" noProof="0" dirty="0">
                <a:ln>
                  <a:noFill/>
                </a:ln>
                <a:solidFill>
                  <a:srgbClr val="FFFFFF"/>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 </a:t>
            </a:r>
            <a:r>
              <a:rPr kumimoji="0" lang="de-DE" sz="3200" b="0" i="0" u="none" strike="noStrike" kern="0" cap="none" spc="0" normalizeH="0" baseline="0" noProof="0" dirty="0">
                <a:ln>
                  <a:noFill/>
                </a:ln>
                <a:solidFill>
                  <a:srgbClr val="FFFFFF"/>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Bowls</a:t>
            </a:r>
          </a:p>
        </p:txBody>
      </p:sp>
      <p:sp>
        <p:nvSpPr>
          <p:cNvPr id="23" name="Rectangle 13">
            <a:extLst>
              <a:ext uri="{FF2B5EF4-FFF2-40B4-BE49-F238E27FC236}">
                <a16:creationId xmlns:a16="http://schemas.microsoft.com/office/drawing/2014/main" id="{B55C2F69-59BE-4825-A69F-A94504D7E595}"/>
              </a:ext>
            </a:extLst>
          </p:cNvPr>
          <p:cNvSpPr/>
          <p:nvPr/>
        </p:nvSpPr>
        <p:spPr>
          <a:xfrm>
            <a:off x="10206446" y="4872267"/>
            <a:ext cx="1985554" cy="634308"/>
          </a:xfrm>
          <a:prstGeom prst="rect">
            <a:avLst/>
          </a:prstGeom>
          <a:solidFill>
            <a:srgbClr val="473D37">
              <a:alpha val="80000"/>
            </a:srgbClr>
          </a:solidFill>
          <a:ln w="28575">
            <a:solidFill>
              <a:srgbClr val="FFFFFF">
                <a:alpha val="4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3200" kern="0" dirty="0">
                <a:solidFill>
                  <a:schemeClr val="bg1"/>
                </a:solidFill>
                <a:latin typeface="Noto Sans Blk" panose="020B0A02040504020204" pitchFamily="34"/>
                <a:ea typeface="Noto Sans Blk" panose="020B0A02040504020204" pitchFamily="34"/>
                <a:cs typeface="Noto Sans Blk" panose="020B0A02040504020204" pitchFamily="34"/>
              </a:rPr>
              <a:t>Snack</a:t>
            </a:r>
            <a:r>
              <a:rPr lang="de-DE" sz="3200" kern="0" dirty="0">
                <a:solidFill>
                  <a:srgbClr val="16E4B4"/>
                </a:solidFill>
                <a:latin typeface="Noto Sans Blk" panose="020B0A02040504020204" pitchFamily="34"/>
                <a:ea typeface="Noto Sans Blk" panose="020B0A02040504020204" pitchFamily="34"/>
                <a:cs typeface="Noto Sans Blk" panose="020B0A02040504020204" pitchFamily="34"/>
              </a:rPr>
              <a:t>s</a:t>
            </a:r>
            <a:endParaRPr kumimoji="0" lang="de-DE" sz="3200" b="0" i="0" u="none" strike="noStrike" kern="0" cap="none" spc="0" normalizeH="0" baseline="0" noProof="0" dirty="0">
              <a:ln>
                <a:noFill/>
              </a:ln>
              <a:solidFill>
                <a:srgbClr val="16E4B4"/>
              </a:solidFill>
              <a:effectLst/>
              <a:uLnTx/>
              <a:uFillTx/>
              <a:latin typeface="Noto Sans Blk" panose="020B0A02040504020204" pitchFamily="34"/>
              <a:ea typeface="Noto Sans Blk" panose="020B0A02040504020204" pitchFamily="34"/>
              <a:cs typeface="Noto Sans Blk" panose="020B0A02040504020204" pitchFamily="34"/>
            </a:endParaRPr>
          </a:p>
        </p:txBody>
      </p:sp>
      <p:cxnSp>
        <p:nvCxnSpPr>
          <p:cNvPr id="25" name="Gerader Verbinder 24">
            <a:extLst>
              <a:ext uri="{FF2B5EF4-FFF2-40B4-BE49-F238E27FC236}">
                <a16:creationId xmlns:a16="http://schemas.microsoft.com/office/drawing/2014/main" id="{A0125E76-9C1C-42F6-B747-0A68E3C6F4B1}"/>
              </a:ext>
            </a:extLst>
          </p:cNvPr>
          <p:cNvCxnSpPr/>
          <p:nvPr/>
        </p:nvCxnSpPr>
        <p:spPr>
          <a:xfrm>
            <a:off x="1299477" y="4423953"/>
            <a:ext cx="0" cy="132290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2CE5FDB-2901-4681-A5F7-F2DF53555A93}"/>
              </a:ext>
            </a:extLst>
          </p:cNvPr>
          <p:cNvCxnSpPr/>
          <p:nvPr/>
        </p:nvCxnSpPr>
        <p:spPr>
          <a:xfrm>
            <a:off x="5031377" y="4423953"/>
            <a:ext cx="0" cy="132290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9FB35A44-5F3C-43A9-8C5B-91F4DFA3B94C}"/>
              </a:ext>
            </a:extLst>
          </p:cNvPr>
          <p:cNvCxnSpPr/>
          <p:nvPr/>
        </p:nvCxnSpPr>
        <p:spPr>
          <a:xfrm>
            <a:off x="9136652" y="4423953"/>
            <a:ext cx="0" cy="132290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CB713AEC-F778-407B-A5A2-C4322B36D743}"/>
              </a:ext>
            </a:extLst>
          </p:cNvPr>
          <p:cNvCxnSpPr>
            <a:cxnSpLocks/>
          </p:cNvCxnSpPr>
          <p:nvPr/>
        </p:nvCxnSpPr>
        <p:spPr>
          <a:xfrm>
            <a:off x="7100402" y="4407917"/>
            <a:ext cx="0" cy="456867"/>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8ABD005-765B-41AD-BBAC-02FBE80F15BE}"/>
              </a:ext>
            </a:extLst>
          </p:cNvPr>
          <p:cNvCxnSpPr>
            <a:cxnSpLocks/>
          </p:cNvCxnSpPr>
          <p:nvPr/>
        </p:nvCxnSpPr>
        <p:spPr>
          <a:xfrm>
            <a:off x="11196152" y="4407917"/>
            <a:ext cx="0" cy="456867"/>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D0AB2822-6668-4528-891B-0C0335E162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7812"/>
            <a:ext cx="1985554" cy="4416141"/>
          </a:xfrm>
          <a:prstGeom prst="rect">
            <a:avLst/>
          </a:prstGeom>
        </p:spPr>
      </p:pic>
      <p:pic>
        <p:nvPicPr>
          <p:cNvPr id="13" name="Grafik 12">
            <a:extLst>
              <a:ext uri="{FF2B5EF4-FFF2-40B4-BE49-F238E27FC236}">
                <a16:creationId xmlns:a16="http://schemas.microsoft.com/office/drawing/2014/main" id="{F6E34C82-A282-4D71-86D6-92264E051C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77"/>
          <a:stretch/>
        </p:blipFill>
        <p:spPr>
          <a:xfrm>
            <a:off x="10206446" y="7812"/>
            <a:ext cx="1985554" cy="4416141"/>
          </a:xfrm>
          <a:prstGeom prst="rect">
            <a:avLst/>
          </a:prstGeom>
        </p:spPr>
      </p:pic>
      <p:pic>
        <p:nvPicPr>
          <p:cNvPr id="14" name="Grafik 13">
            <a:extLst>
              <a:ext uri="{FF2B5EF4-FFF2-40B4-BE49-F238E27FC236}">
                <a16:creationId xmlns:a16="http://schemas.microsoft.com/office/drawing/2014/main" id="{44C40D36-EC44-4A91-9602-A316DBF03F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41289" y="0"/>
            <a:ext cx="1985554" cy="4423953"/>
          </a:xfrm>
          <a:prstGeom prst="rect">
            <a:avLst/>
          </a:prstGeom>
        </p:spPr>
      </p:pic>
      <p:pic>
        <p:nvPicPr>
          <p:cNvPr id="15" name="Grafik 14">
            <a:extLst>
              <a:ext uri="{FF2B5EF4-FFF2-40B4-BE49-F238E27FC236}">
                <a16:creationId xmlns:a16="http://schemas.microsoft.com/office/drawing/2014/main" id="{CCDE4AC3-91DD-4C82-87E4-E789D7C864E6}"/>
              </a:ext>
            </a:extLst>
          </p:cNvPr>
          <p:cNvPicPr>
            <a:picLocks noChangeAspect="1"/>
          </p:cNvPicPr>
          <p:nvPr/>
        </p:nvPicPr>
        <p:blipFill rotWithShape="1">
          <a:blip r:embed="rId6"/>
          <a:srcRect l="23582" r="64949" b="9228"/>
          <a:stretch/>
        </p:blipFill>
        <p:spPr>
          <a:xfrm>
            <a:off x="4082578" y="-1"/>
            <a:ext cx="1985554" cy="4423954"/>
          </a:xfrm>
          <a:prstGeom prst="rect">
            <a:avLst/>
          </a:prstGeom>
        </p:spPr>
      </p:pic>
      <p:pic>
        <p:nvPicPr>
          <p:cNvPr id="17" name="Grafik 16">
            <a:extLst>
              <a:ext uri="{FF2B5EF4-FFF2-40B4-BE49-F238E27FC236}">
                <a16:creationId xmlns:a16="http://schemas.microsoft.com/office/drawing/2014/main" id="{86E143D4-84A0-43DB-B66B-CC4D1AD99F3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123866" y="7812"/>
            <a:ext cx="1985554" cy="4416141"/>
          </a:xfrm>
          <a:prstGeom prst="rect">
            <a:avLst/>
          </a:prstGeom>
        </p:spPr>
      </p:pic>
      <p:pic>
        <p:nvPicPr>
          <p:cNvPr id="18" name="Grafik 17">
            <a:extLst>
              <a:ext uri="{FF2B5EF4-FFF2-40B4-BE49-F238E27FC236}">
                <a16:creationId xmlns:a16="http://schemas.microsoft.com/office/drawing/2014/main" id="{A6E4DB6D-1245-4278-810C-0D2ABB090F77}"/>
              </a:ext>
            </a:extLst>
          </p:cNvPr>
          <p:cNvPicPr>
            <a:picLocks noChangeAspect="1"/>
          </p:cNvPicPr>
          <p:nvPr/>
        </p:nvPicPr>
        <p:blipFill>
          <a:blip r:embed="rId8"/>
          <a:srcRect l="34993" r="34993"/>
          <a:stretch/>
        </p:blipFill>
        <p:spPr>
          <a:xfrm>
            <a:off x="8165152" y="7812"/>
            <a:ext cx="1985555" cy="4416141"/>
          </a:xfrm>
          <a:prstGeom prst="rect">
            <a:avLst/>
          </a:prstGeom>
        </p:spPr>
      </p:pic>
    </p:spTree>
    <p:extLst>
      <p:ext uri="{BB962C8B-B14F-4D97-AF65-F5344CB8AC3E}">
        <p14:creationId xmlns:p14="http://schemas.microsoft.com/office/powerpoint/2010/main" val="1934032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object 5">
            <a:extLst>
              <a:ext uri="{FF2B5EF4-FFF2-40B4-BE49-F238E27FC236}">
                <a16:creationId xmlns:a16="http://schemas.microsoft.com/office/drawing/2014/main" id="{AAE9FE23-A790-44CE-A95C-DB9726B5D75C}"/>
              </a:ext>
            </a:extLst>
          </p:cNvPr>
          <p:cNvSpPr txBox="1"/>
          <p:nvPr/>
        </p:nvSpPr>
        <p:spPr>
          <a:xfrm>
            <a:off x="2080814" y="1125469"/>
            <a:ext cx="3021112" cy="150591"/>
          </a:xfrm>
          <a:prstGeom prst="rect">
            <a:avLst/>
          </a:prstGeom>
        </p:spPr>
        <p:txBody>
          <a:bodyPr vert="horz" wrap="square" lIns="0" tIns="11483" rIns="0" bIns="0" rtlCol="0">
            <a:spAutoFit/>
          </a:bodyPr>
          <a:lstStyle/>
          <a:p>
            <a:pPr marL="11484" defTabSz="826795">
              <a:spcBef>
                <a:spcPts val="91"/>
              </a:spcBef>
            </a:pPr>
            <a:r>
              <a:rPr lang="de-DE" sz="904" b="1">
                <a:solidFill>
                  <a:srgbClr val="030037"/>
                </a:solidFill>
                <a:latin typeface="Noto Sans"/>
                <a:cs typeface="Noto Sans"/>
              </a:rPr>
              <a:t>Arbeitsplatz durch Essen neu erleben</a:t>
            </a:r>
            <a:endParaRPr sz="904">
              <a:solidFill>
                <a:prstClr val="black"/>
              </a:solidFill>
              <a:latin typeface="Noto Sans"/>
              <a:cs typeface="Noto Sans"/>
            </a:endParaRPr>
          </a:p>
        </p:txBody>
      </p:sp>
      <p:sp>
        <p:nvSpPr>
          <p:cNvPr id="231" name="object 8">
            <a:extLst>
              <a:ext uri="{FF2B5EF4-FFF2-40B4-BE49-F238E27FC236}">
                <a16:creationId xmlns:a16="http://schemas.microsoft.com/office/drawing/2014/main" id="{9B9C405B-C6D0-4F52-A977-AC419D07B6EF}"/>
              </a:ext>
            </a:extLst>
          </p:cNvPr>
          <p:cNvSpPr txBox="1"/>
          <p:nvPr/>
        </p:nvSpPr>
        <p:spPr>
          <a:xfrm>
            <a:off x="2080813" y="2885807"/>
            <a:ext cx="2761378" cy="454397"/>
          </a:xfrm>
          <a:prstGeom prst="rect">
            <a:avLst/>
          </a:prstGeom>
        </p:spPr>
        <p:txBody>
          <a:bodyPr vert="horz" wrap="square" lIns="0" tIns="11483" rIns="0" bIns="0" rtlCol="0">
            <a:spAutoFit/>
          </a:bodyPr>
          <a:lstStyle/>
          <a:p>
            <a:pPr marL="137799" marR="4593" indent="-126316" algn="just" defTabSz="826795">
              <a:lnSpc>
                <a:spcPct val="108300"/>
              </a:lnSpc>
              <a:spcBef>
                <a:spcPts val="91"/>
              </a:spcBef>
              <a:buFontTx/>
              <a:buChar char="•"/>
              <a:tabLst>
                <a:tab pos="137799" algn="l"/>
              </a:tabLst>
            </a:pPr>
            <a:r>
              <a:rPr sz="904" b="1">
                <a:solidFill>
                  <a:srgbClr val="030037"/>
                </a:solidFill>
                <a:latin typeface="Noto Sans"/>
                <a:cs typeface="Noto Sans"/>
              </a:rPr>
              <a:t>Reimagined</a:t>
            </a:r>
            <a:r>
              <a:rPr sz="904" b="1" spc="-23">
                <a:solidFill>
                  <a:srgbClr val="030037"/>
                </a:solidFill>
                <a:latin typeface="Noto Sans"/>
                <a:cs typeface="Noto Sans"/>
              </a:rPr>
              <a:t> </a:t>
            </a:r>
            <a:r>
              <a:rPr sz="904" b="1">
                <a:solidFill>
                  <a:srgbClr val="030037"/>
                </a:solidFill>
                <a:latin typeface="Noto Sans"/>
                <a:cs typeface="Noto Sans"/>
              </a:rPr>
              <a:t>Service</a:t>
            </a:r>
            <a:r>
              <a:rPr sz="904" b="1" spc="-23">
                <a:solidFill>
                  <a:srgbClr val="030037"/>
                </a:solidFill>
                <a:latin typeface="Noto Sans"/>
                <a:cs typeface="Noto Sans"/>
              </a:rPr>
              <a:t> </a:t>
            </a:r>
            <a:r>
              <a:rPr sz="904" b="1">
                <a:solidFill>
                  <a:srgbClr val="030037"/>
                </a:solidFill>
                <a:latin typeface="Noto Sans"/>
                <a:cs typeface="Noto Sans"/>
              </a:rPr>
              <a:t>Solutions</a:t>
            </a:r>
            <a:r>
              <a:rPr sz="904" b="1" spc="-23">
                <a:solidFill>
                  <a:srgbClr val="030037"/>
                </a:solidFill>
                <a:latin typeface="Noto Sans"/>
                <a:cs typeface="Noto Sans"/>
              </a:rPr>
              <a:t> </a:t>
            </a:r>
            <a:r>
              <a:rPr lang="de-DE" sz="904" spc="-5">
                <a:solidFill>
                  <a:srgbClr val="030037"/>
                </a:solidFill>
                <a:latin typeface="Noto Sans Light"/>
                <a:cs typeface="Noto Sans Light"/>
              </a:rPr>
              <a:t>erkundet wie Essenserlebnisse angepasst und erstellt werden können, um eine Verbindung zu schaffen</a:t>
            </a:r>
            <a:r>
              <a:rPr sz="904">
                <a:solidFill>
                  <a:srgbClr val="030037"/>
                </a:solidFill>
                <a:latin typeface="Noto Sans Light"/>
                <a:cs typeface="Noto Sans Light"/>
              </a:rPr>
              <a:t>.</a:t>
            </a:r>
            <a:endParaRPr sz="904">
              <a:solidFill>
                <a:prstClr val="black"/>
              </a:solidFill>
              <a:latin typeface="Noto Sans Light"/>
              <a:cs typeface="Noto Sans Light"/>
            </a:endParaRPr>
          </a:p>
        </p:txBody>
      </p:sp>
      <p:grpSp>
        <p:nvGrpSpPr>
          <p:cNvPr id="232" name="object 6">
            <a:extLst>
              <a:ext uri="{FF2B5EF4-FFF2-40B4-BE49-F238E27FC236}">
                <a16:creationId xmlns:a16="http://schemas.microsoft.com/office/drawing/2014/main" id="{598F2325-23C5-4C2E-BE6A-B2B526AB4D79}"/>
              </a:ext>
            </a:extLst>
          </p:cNvPr>
          <p:cNvGrpSpPr/>
          <p:nvPr/>
        </p:nvGrpSpPr>
        <p:grpSpPr>
          <a:xfrm>
            <a:off x="1131222" y="300685"/>
            <a:ext cx="9834578" cy="5957859"/>
            <a:chOff x="786383" y="666013"/>
            <a:chExt cx="9119235" cy="5524500"/>
          </a:xfrm>
        </p:grpSpPr>
        <p:sp>
          <p:nvSpPr>
            <p:cNvPr id="233" name="object 7">
              <a:extLst>
                <a:ext uri="{FF2B5EF4-FFF2-40B4-BE49-F238E27FC236}">
                  <a16:creationId xmlns:a16="http://schemas.microsoft.com/office/drawing/2014/main" id="{145A632F-E576-4E2D-9822-7DDCCE72670F}"/>
                </a:ext>
              </a:extLst>
            </p:cNvPr>
            <p:cNvSpPr/>
            <p:nvPr/>
          </p:nvSpPr>
          <p:spPr>
            <a:xfrm>
              <a:off x="5473420" y="3557752"/>
              <a:ext cx="4428490" cy="2628265"/>
            </a:xfrm>
            <a:custGeom>
              <a:avLst/>
              <a:gdLst/>
              <a:ahLst/>
              <a:cxnLst/>
              <a:rect l="l" t="t" r="r" b="b"/>
              <a:pathLst>
                <a:path w="4428490" h="2628265">
                  <a:moveTo>
                    <a:pt x="4427994" y="0"/>
                  </a:moveTo>
                  <a:lnTo>
                    <a:pt x="0" y="0"/>
                  </a:lnTo>
                  <a:lnTo>
                    <a:pt x="0" y="2628011"/>
                  </a:lnTo>
                  <a:lnTo>
                    <a:pt x="4427994" y="2628011"/>
                  </a:lnTo>
                  <a:lnTo>
                    <a:pt x="4427994" y="0"/>
                  </a:lnTo>
                  <a:close/>
                </a:path>
              </a:pathLst>
            </a:custGeom>
            <a:solidFill>
              <a:srgbClr val="009FE3"/>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pic>
          <p:nvPicPr>
            <p:cNvPr id="234" name="object 8">
              <a:extLst>
                <a:ext uri="{FF2B5EF4-FFF2-40B4-BE49-F238E27FC236}">
                  <a16:creationId xmlns:a16="http://schemas.microsoft.com/office/drawing/2014/main" id="{877FF1BD-732E-4D49-BCBA-FE591A44685E}"/>
                </a:ext>
              </a:extLst>
            </p:cNvPr>
            <p:cNvPicPr/>
            <p:nvPr/>
          </p:nvPicPr>
          <p:blipFill>
            <a:blip r:embed="rId2" cstate="email">
              <a:extLst>
                <a:ext uri="{28A0092B-C50C-407E-A947-70E740481C1C}">
                  <a14:useLocalDpi xmlns:a14="http://schemas.microsoft.com/office/drawing/2010/main"/>
                </a:ext>
              </a:extLst>
            </a:blip>
            <a:stretch>
              <a:fillRect/>
            </a:stretch>
          </p:blipFill>
          <p:spPr>
            <a:xfrm>
              <a:off x="786383" y="843178"/>
              <a:ext cx="4432185" cy="2450820"/>
            </a:xfrm>
            <a:prstGeom prst="rect">
              <a:avLst/>
            </a:prstGeom>
          </p:spPr>
        </p:pic>
        <p:pic>
          <p:nvPicPr>
            <p:cNvPr id="235" name="object 9">
              <a:extLst>
                <a:ext uri="{FF2B5EF4-FFF2-40B4-BE49-F238E27FC236}">
                  <a16:creationId xmlns:a16="http://schemas.microsoft.com/office/drawing/2014/main" id="{609E4A67-3162-47D2-B373-656A40F218A5}"/>
                </a:ext>
              </a:extLst>
            </p:cNvPr>
            <p:cNvPicPr/>
            <p:nvPr/>
          </p:nvPicPr>
          <p:blipFill>
            <a:blip r:embed="rId3" cstate="email">
              <a:extLst>
                <a:ext uri="{28A0092B-C50C-407E-A947-70E740481C1C}">
                  <a14:useLocalDpi xmlns:a14="http://schemas.microsoft.com/office/drawing/2010/main"/>
                </a:ext>
              </a:extLst>
            </a:blip>
            <a:stretch>
              <a:fillRect/>
            </a:stretch>
          </p:blipFill>
          <p:spPr>
            <a:xfrm>
              <a:off x="786383" y="3788460"/>
              <a:ext cx="4432185" cy="2397302"/>
            </a:xfrm>
            <a:prstGeom prst="rect">
              <a:avLst/>
            </a:prstGeom>
          </p:spPr>
        </p:pic>
        <p:pic>
          <p:nvPicPr>
            <p:cNvPr id="236" name="object 10">
              <a:extLst>
                <a:ext uri="{FF2B5EF4-FFF2-40B4-BE49-F238E27FC236}">
                  <a16:creationId xmlns:a16="http://schemas.microsoft.com/office/drawing/2014/main" id="{AD7A7976-55DB-4425-8BAD-86433513F707}"/>
                </a:ext>
              </a:extLst>
            </p:cNvPr>
            <p:cNvPicPr/>
            <p:nvPr/>
          </p:nvPicPr>
          <p:blipFill>
            <a:blip r:embed="rId4" cstate="email">
              <a:extLst>
                <a:ext uri="{28A0092B-C50C-407E-A947-70E740481C1C}">
                  <a14:useLocalDpi xmlns:a14="http://schemas.microsoft.com/office/drawing/2010/main"/>
                </a:ext>
              </a:extLst>
            </a:blip>
            <a:stretch>
              <a:fillRect/>
            </a:stretch>
          </p:blipFill>
          <p:spPr>
            <a:xfrm>
              <a:off x="5473420" y="843178"/>
              <a:ext cx="4427994" cy="2450820"/>
            </a:xfrm>
            <a:prstGeom prst="rect">
              <a:avLst/>
            </a:prstGeom>
          </p:spPr>
        </p:pic>
        <p:pic>
          <p:nvPicPr>
            <p:cNvPr id="237" name="object 11">
              <a:extLst>
                <a:ext uri="{FF2B5EF4-FFF2-40B4-BE49-F238E27FC236}">
                  <a16:creationId xmlns:a16="http://schemas.microsoft.com/office/drawing/2014/main" id="{B25AF2BE-9EB3-496F-9302-5EEEC9F9A016}"/>
                </a:ext>
              </a:extLst>
            </p:cNvPr>
            <p:cNvPicPr/>
            <p:nvPr/>
          </p:nvPicPr>
          <p:blipFill>
            <a:blip r:embed="rId5" cstate="email">
              <a:extLst>
                <a:ext uri="{28A0092B-C50C-407E-A947-70E740481C1C}">
                  <a14:useLocalDpi xmlns:a14="http://schemas.microsoft.com/office/drawing/2010/main"/>
                </a:ext>
              </a:extLst>
            </a:blip>
            <a:stretch>
              <a:fillRect/>
            </a:stretch>
          </p:blipFill>
          <p:spPr>
            <a:xfrm>
              <a:off x="5473420" y="3739286"/>
              <a:ext cx="4432185" cy="2450820"/>
            </a:xfrm>
            <a:prstGeom prst="rect">
              <a:avLst/>
            </a:prstGeom>
          </p:spPr>
        </p:pic>
        <p:sp>
          <p:nvSpPr>
            <p:cNvPr id="238" name="object 12">
              <a:extLst>
                <a:ext uri="{FF2B5EF4-FFF2-40B4-BE49-F238E27FC236}">
                  <a16:creationId xmlns:a16="http://schemas.microsoft.com/office/drawing/2014/main" id="{78426184-33BD-48AB-81D9-A22F7708E942}"/>
                </a:ext>
              </a:extLst>
            </p:cNvPr>
            <p:cNvSpPr/>
            <p:nvPr/>
          </p:nvSpPr>
          <p:spPr>
            <a:xfrm>
              <a:off x="985748" y="666013"/>
              <a:ext cx="4234815" cy="370840"/>
            </a:xfrm>
            <a:custGeom>
              <a:avLst/>
              <a:gdLst/>
              <a:ahLst/>
              <a:cxnLst/>
              <a:rect l="l" t="t" r="r" b="b"/>
              <a:pathLst>
                <a:path w="4234815" h="370840">
                  <a:moveTo>
                    <a:pt x="4234243" y="0"/>
                  </a:moveTo>
                  <a:lnTo>
                    <a:pt x="0" y="0"/>
                  </a:lnTo>
                  <a:lnTo>
                    <a:pt x="0" y="370522"/>
                  </a:lnTo>
                  <a:lnTo>
                    <a:pt x="4234243" y="370522"/>
                  </a:lnTo>
                  <a:lnTo>
                    <a:pt x="4234243" y="0"/>
                  </a:lnTo>
                  <a:close/>
                </a:path>
              </a:pathLst>
            </a:custGeom>
            <a:solidFill>
              <a:srgbClr val="E5CFC8"/>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39" name="object 13">
              <a:extLst>
                <a:ext uri="{FF2B5EF4-FFF2-40B4-BE49-F238E27FC236}">
                  <a16:creationId xmlns:a16="http://schemas.microsoft.com/office/drawing/2014/main" id="{EFFD1153-5F06-4BFA-8FA2-A0DA3386273B}"/>
                </a:ext>
              </a:extLst>
            </p:cNvPr>
            <p:cNvSpPr/>
            <p:nvPr/>
          </p:nvSpPr>
          <p:spPr>
            <a:xfrm>
              <a:off x="985748" y="3557765"/>
              <a:ext cx="4234815" cy="370840"/>
            </a:xfrm>
            <a:custGeom>
              <a:avLst/>
              <a:gdLst/>
              <a:ahLst/>
              <a:cxnLst/>
              <a:rect l="l" t="t" r="r" b="b"/>
              <a:pathLst>
                <a:path w="4234815" h="370839">
                  <a:moveTo>
                    <a:pt x="4234243" y="0"/>
                  </a:moveTo>
                  <a:lnTo>
                    <a:pt x="0" y="0"/>
                  </a:lnTo>
                  <a:lnTo>
                    <a:pt x="0" y="370522"/>
                  </a:lnTo>
                  <a:lnTo>
                    <a:pt x="4234243" y="370522"/>
                  </a:lnTo>
                  <a:lnTo>
                    <a:pt x="4234243" y="0"/>
                  </a:lnTo>
                  <a:close/>
                </a:path>
              </a:pathLst>
            </a:custGeom>
            <a:solidFill>
              <a:srgbClr val="16E4B4"/>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40" name="object 14">
              <a:extLst>
                <a:ext uri="{FF2B5EF4-FFF2-40B4-BE49-F238E27FC236}">
                  <a16:creationId xmlns:a16="http://schemas.microsoft.com/office/drawing/2014/main" id="{1F2966E9-9E44-4FCE-B84F-9A130298041F}"/>
                </a:ext>
              </a:extLst>
            </p:cNvPr>
            <p:cNvSpPr/>
            <p:nvPr/>
          </p:nvSpPr>
          <p:spPr>
            <a:xfrm>
              <a:off x="5651182" y="666013"/>
              <a:ext cx="4250690" cy="370840"/>
            </a:xfrm>
            <a:custGeom>
              <a:avLst/>
              <a:gdLst/>
              <a:ahLst/>
              <a:cxnLst/>
              <a:rect l="l" t="t" r="r" b="b"/>
              <a:pathLst>
                <a:path w="4250690" h="370840">
                  <a:moveTo>
                    <a:pt x="4250245" y="0"/>
                  </a:moveTo>
                  <a:lnTo>
                    <a:pt x="0" y="0"/>
                  </a:lnTo>
                  <a:lnTo>
                    <a:pt x="0" y="370522"/>
                  </a:lnTo>
                  <a:lnTo>
                    <a:pt x="4250245" y="370522"/>
                  </a:lnTo>
                  <a:lnTo>
                    <a:pt x="4250245" y="0"/>
                  </a:lnTo>
                  <a:close/>
                </a:path>
              </a:pathLst>
            </a:custGeom>
            <a:solidFill>
              <a:srgbClr val="153AC7"/>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41" name="object 15">
              <a:extLst>
                <a:ext uri="{FF2B5EF4-FFF2-40B4-BE49-F238E27FC236}">
                  <a16:creationId xmlns:a16="http://schemas.microsoft.com/office/drawing/2014/main" id="{E1F68D19-D3A2-406B-B925-324018CDFF70}"/>
                </a:ext>
              </a:extLst>
            </p:cNvPr>
            <p:cNvSpPr/>
            <p:nvPr/>
          </p:nvSpPr>
          <p:spPr>
            <a:xfrm>
              <a:off x="5651182" y="3562108"/>
              <a:ext cx="4250690" cy="370840"/>
            </a:xfrm>
            <a:custGeom>
              <a:avLst/>
              <a:gdLst/>
              <a:ahLst/>
              <a:cxnLst/>
              <a:rect l="l" t="t" r="r" b="b"/>
              <a:pathLst>
                <a:path w="4250690" h="370839">
                  <a:moveTo>
                    <a:pt x="4250245" y="0"/>
                  </a:moveTo>
                  <a:lnTo>
                    <a:pt x="0" y="0"/>
                  </a:lnTo>
                  <a:lnTo>
                    <a:pt x="0" y="370522"/>
                  </a:lnTo>
                  <a:lnTo>
                    <a:pt x="4250245" y="370522"/>
                  </a:lnTo>
                  <a:lnTo>
                    <a:pt x="4250245" y="0"/>
                  </a:lnTo>
                  <a:close/>
                </a:path>
              </a:pathLst>
            </a:custGeom>
            <a:solidFill>
              <a:srgbClr val="0084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grpSp>
      <p:sp>
        <p:nvSpPr>
          <p:cNvPr id="242" name="object 16">
            <a:extLst>
              <a:ext uri="{FF2B5EF4-FFF2-40B4-BE49-F238E27FC236}">
                <a16:creationId xmlns:a16="http://schemas.microsoft.com/office/drawing/2014/main" id="{22AA82EE-99FF-4346-BD2F-BCAA09F6D5D9}"/>
              </a:ext>
            </a:extLst>
          </p:cNvPr>
          <p:cNvSpPr txBox="1"/>
          <p:nvPr/>
        </p:nvSpPr>
        <p:spPr>
          <a:xfrm>
            <a:off x="1938604" y="399938"/>
            <a:ext cx="3493443" cy="228030"/>
          </a:xfrm>
          <a:prstGeom prst="rect">
            <a:avLst/>
          </a:prstGeom>
        </p:spPr>
        <p:txBody>
          <a:bodyPr vert="horz" wrap="square" lIns="0" tIns="12687" rIns="0" bIns="0" rtlCol="0">
            <a:spAutoFit/>
          </a:bodyPr>
          <a:lstStyle/>
          <a:p>
            <a:pPr marL="12687" algn="ctr" defTabSz="913486">
              <a:spcBef>
                <a:spcPts val="100"/>
              </a:spcBef>
            </a:pPr>
            <a:r>
              <a:rPr sz="1399" b="1" spc="5" dirty="0">
                <a:solidFill>
                  <a:srgbClr val="060F39"/>
                </a:solidFill>
                <a:latin typeface="Noto Sans"/>
                <a:cs typeface="Noto Sans"/>
              </a:rPr>
              <a:t>SERVICE</a:t>
            </a:r>
            <a:r>
              <a:rPr lang="de-DE" sz="1399" b="1" spc="5" dirty="0">
                <a:solidFill>
                  <a:srgbClr val="060F39"/>
                </a:solidFill>
                <a:latin typeface="Noto Sans"/>
                <a:cs typeface="Noto Sans"/>
              </a:rPr>
              <a:t> LÖSUNGEN</a:t>
            </a:r>
            <a:r>
              <a:rPr sz="1399" b="1" spc="10" dirty="0">
                <a:solidFill>
                  <a:srgbClr val="060F39"/>
                </a:solidFill>
                <a:latin typeface="Noto Sans"/>
                <a:cs typeface="Noto Sans"/>
              </a:rPr>
              <a:t> </a:t>
            </a:r>
            <a:r>
              <a:rPr lang="de-DE" sz="1399" b="1" spc="5" dirty="0">
                <a:solidFill>
                  <a:srgbClr val="060F39"/>
                </a:solidFill>
                <a:latin typeface="Noto Sans"/>
                <a:cs typeface="Noto Sans"/>
              </a:rPr>
              <a:t> </a:t>
            </a:r>
            <a:endParaRPr lang="de-DE" sz="1399" dirty="0">
              <a:solidFill>
                <a:srgbClr val="060F39"/>
              </a:solidFill>
              <a:latin typeface="Noto Sans"/>
              <a:cs typeface="Noto Sans"/>
            </a:endParaRPr>
          </a:p>
        </p:txBody>
      </p:sp>
      <p:sp>
        <p:nvSpPr>
          <p:cNvPr id="243" name="object 17">
            <a:extLst>
              <a:ext uri="{FF2B5EF4-FFF2-40B4-BE49-F238E27FC236}">
                <a16:creationId xmlns:a16="http://schemas.microsoft.com/office/drawing/2014/main" id="{70330478-2D34-49EB-9E90-50BF0B3FF3D1}"/>
              </a:ext>
            </a:extLst>
          </p:cNvPr>
          <p:cNvSpPr txBox="1"/>
          <p:nvPr/>
        </p:nvSpPr>
        <p:spPr>
          <a:xfrm>
            <a:off x="2257545" y="3525910"/>
            <a:ext cx="2148253" cy="228030"/>
          </a:xfrm>
          <a:prstGeom prst="rect">
            <a:avLst/>
          </a:prstGeom>
        </p:spPr>
        <p:txBody>
          <a:bodyPr vert="horz" wrap="square" lIns="0" tIns="12687" rIns="0" bIns="0" rtlCol="0">
            <a:spAutoFit/>
          </a:bodyPr>
          <a:lstStyle/>
          <a:p>
            <a:pPr marL="12687" algn="ctr" defTabSz="913486">
              <a:spcBef>
                <a:spcPts val="100"/>
              </a:spcBef>
            </a:pPr>
            <a:r>
              <a:rPr lang="de-DE" sz="1399" b="1" spc="5">
                <a:solidFill>
                  <a:srgbClr val="FFFFFF"/>
                </a:solidFill>
                <a:latin typeface="Noto Sans"/>
                <a:cs typeface="Noto Sans"/>
              </a:rPr>
              <a:t>CO2-NEUTRALITÄT</a:t>
            </a:r>
            <a:endParaRPr lang="de-DE" sz="1049">
              <a:solidFill>
                <a:srgbClr val="FFFFFF"/>
              </a:solidFill>
              <a:latin typeface="Noto Sans"/>
              <a:cs typeface="Noto Sans"/>
            </a:endParaRPr>
          </a:p>
        </p:txBody>
      </p:sp>
      <p:sp>
        <p:nvSpPr>
          <p:cNvPr id="244" name="object 18">
            <a:extLst>
              <a:ext uri="{FF2B5EF4-FFF2-40B4-BE49-F238E27FC236}">
                <a16:creationId xmlns:a16="http://schemas.microsoft.com/office/drawing/2014/main" id="{DB5CE0F5-DA89-4978-A3D3-5DBFD83F61F8}"/>
              </a:ext>
            </a:extLst>
          </p:cNvPr>
          <p:cNvSpPr txBox="1"/>
          <p:nvPr/>
        </p:nvSpPr>
        <p:spPr>
          <a:xfrm>
            <a:off x="6955268" y="408136"/>
            <a:ext cx="3298128" cy="228030"/>
          </a:xfrm>
          <a:prstGeom prst="rect">
            <a:avLst/>
          </a:prstGeom>
        </p:spPr>
        <p:txBody>
          <a:bodyPr vert="horz" wrap="square" lIns="0" tIns="12687" rIns="0" bIns="0" rtlCol="0">
            <a:spAutoFit/>
          </a:bodyPr>
          <a:lstStyle/>
          <a:p>
            <a:pPr marL="12687" algn="ctr" defTabSz="913486">
              <a:spcBef>
                <a:spcPts val="100"/>
              </a:spcBef>
            </a:pPr>
            <a:r>
              <a:rPr lang="de-DE" sz="1399" b="1" spc="5">
                <a:solidFill>
                  <a:srgbClr val="FFFFFF"/>
                </a:solidFill>
                <a:latin typeface="Noto Sans"/>
                <a:cs typeface="Noto Sans"/>
              </a:rPr>
              <a:t>GANZHEITLICHES WOHLBEFINDEN</a:t>
            </a:r>
            <a:endParaRPr lang="de-DE" sz="1399">
              <a:solidFill>
                <a:srgbClr val="FFFFFF"/>
              </a:solidFill>
              <a:latin typeface="Noto Sans"/>
              <a:cs typeface="Noto Sans"/>
            </a:endParaRPr>
          </a:p>
        </p:txBody>
      </p:sp>
      <p:sp>
        <p:nvSpPr>
          <p:cNvPr id="245" name="object 19">
            <a:extLst>
              <a:ext uri="{FF2B5EF4-FFF2-40B4-BE49-F238E27FC236}">
                <a16:creationId xmlns:a16="http://schemas.microsoft.com/office/drawing/2014/main" id="{A58B5893-35F0-4A8C-A4C3-A303A02A5624}"/>
              </a:ext>
            </a:extLst>
          </p:cNvPr>
          <p:cNvSpPr txBox="1"/>
          <p:nvPr/>
        </p:nvSpPr>
        <p:spPr>
          <a:xfrm>
            <a:off x="7646927" y="3520562"/>
            <a:ext cx="2045539" cy="228030"/>
          </a:xfrm>
          <a:prstGeom prst="rect">
            <a:avLst/>
          </a:prstGeom>
        </p:spPr>
        <p:txBody>
          <a:bodyPr vert="horz" wrap="square" lIns="0" tIns="12687" rIns="0" bIns="0" rtlCol="0">
            <a:spAutoFit/>
          </a:bodyPr>
          <a:lstStyle/>
          <a:p>
            <a:pPr marL="12687" defTabSz="913486">
              <a:spcBef>
                <a:spcPts val="100"/>
              </a:spcBef>
            </a:pPr>
            <a:r>
              <a:rPr lang="de-DE" sz="1399" b="1" spc="5" dirty="0">
                <a:solidFill>
                  <a:srgbClr val="FFFFFF"/>
                </a:solidFill>
                <a:latin typeface="Noto Sans"/>
                <a:cs typeface="Noto Sans"/>
              </a:rPr>
              <a:t>PEOPLE</a:t>
            </a:r>
            <a:r>
              <a:rPr sz="1399" b="1" spc="-10" dirty="0">
                <a:solidFill>
                  <a:srgbClr val="FFFFFF"/>
                </a:solidFill>
                <a:latin typeface="Noto Sans"/>
                <a:cs typeface="Noto Sans"/>
              </a:rPr>
              <a:t> </a:t>
            </a:r>
            <a:r>
              <a:rPr sz="1399" b="1" spc="5" dirty="0">
                <a:solidFill>
                  <a:srgbClr val="FFFFFF"/>
                </a:solidFill>
                <a:latin typeface="Noto Sans"/>
                <a:cs typeface="Noto Sans"/>
              </a:rPr>
              <a:t>MAKE</a:t>
            </a:r>
            <a:r>
              <a:rPr sz="1399" b="1" spc="-5" dirty="0">
                <a:solidFill>
                  <a:srgbClr val="FFFFFF"/>
                </a:solidFill>
                <a:latin typeface="Noto Sans"/>
                <a:cs typeface="Noto Sans"/>
              </a:rPr>
              <a:t> </a:t>
            </a:r>
            <a:r>
              <a:rPr sz="1399" b="1" spc="5" dirty="0">
                <a:solidFill>
                  <a:srgbClr val="FFFFFF"/>
                </a:solidFill>
                <a:latin typeface="Noto Sans"/>
                <a:cs typeface="Noto Sans"/>
              </a:rPr>
              <a:t>PLACES</a:t>
            </a:r>
            <a:endParaRPr sz="1399" dirty="0">
              <a:solidFill>
                <a:srgbClr val="FFFFFF"/>
              </a:solidFill>
              <a:latin typeface="Noto Sans"/>
              <a:cs typeface="Noto Sans"/>
            </a:endParaRPr>
          </a:p>
        </p:txBody>
      </p:sp>
      <p:grpSp>
        <p:nvGrpSpPr>
          <p:cNvPr id="246" name="object 20">
            <a:extLst>
              <a:ext uri="{FF2B5EF4-FFF2-40B4-BE49-F238E27FC236}">
                <a16:creationId xmlns:a16="http://schemas.microsoft.com/office/drawing/2014/main" id="{BC3C12A7-6B7F-47C0-917D-0994A3C34AFB}"/>
              </a:ext>
            </a:extLst>
          </p:cNvPr>
          <p:cNvGrpSpPr/>
          <p:nvPr/>
        </p:nvGrpSpPr>
        <p:grpSpPr>
          <a:xfrm>
            <a:off x="1048390" y="306647"/>
            <a:ext cx="7826593" cy="5961169"/>
            <a:chOff x="709575" y="671541"/>
            <a:chExt cx="7257307" cy="5527570"/>
          </a:xfrm>
        </p:grpSpPr>
        <p:sp>
          <p:nvSpPr>
            <p:cNvPr id="247" name="object 21">
              <a:extLst>
                <a:ext uri="{FF2B5EF4-FFF2-40B4-BE49-F238E27FC236}">
                  <a16:creationId xmlns:a16="http://schemas.microsoft.com/office/drawing/2014/main" id="{80C4CA6B-7F8C-48FD-AB2C-2ABD299192F1}"/>
                </a:ext>
              </a:extLst>
            </p:cNvPr>
            <p:cNvSpPr/>
            <p:nvPr/>
          </p:nvSpPr>
          <p:spPr>
            <a:xfrm>
              <a:off x="788609" y="671541"/>
              <a:ext cx="360045" cy="360045"/>
            </a:xfrm>
            <a:custGeom>
              <a:avLst/>
              <a:gdLst/>
              <a:ahLst/>
              <a:cxnLst/>
              <a:rect l="l" t="t" r="r" b="b"/>
              <a:pathLst>
                <a:path w="360044" h="360044">
                  <a:moveTo>
                    <a:pt x="179717" y="0"/>
                  </a:move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lnTo>
                    <a:pt x="227496" y="353016"/>
                  </a:lnTo>
                  <a:lnTo>
                    <a:pt x="270428" y="334900"/>
                  </a:lnTo>
                  <a:lnTo>
                    <a:pt x="306800" y="306801"/>
                  </a:lnTo>
                  <a:lnTo>
                    <a:pt x="334900" y="270431"/>
                  </a:lnTo>
                  <a:lnTo>
                    <a:pt x="353016" y="227503"/>
                  </a:lnTo>
                  <a:lnTo>
                    <a:pt x="359435" y="179730"/>
                  </a:lnTo>
                  <a:lnTo>
                    <a:pt x="353016" y="131950"/>
                  </a:lnTo>
                  <a:lnTo>
                    <a:pt x="334900" y="89016"/>
                  </a:lnTo>
                  <a:lnTo>
                    <a:pt x="306800" y="52641"/>
                  </a:lnTo>
                  <a:lnTo>
                    <a:pt x="270428" y="24538"/>
                  </a:lnTo>
                  <a:lnTo>
                    <a:pt x="227496" y="6420"/>
                  </a:lnTo>
                  <a:lnTo>
                    <a:pt x="179717" y="0"/>
                  </a:lnTo>
                  <a:close/>
                </a:path>
              </a:pathLst>
            </a:custGeom>
            <a:solidFill>
              <a:srgbClr val="FFFF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48" name="object 22">
              <a:extLst>
                <a:ext uri="{FF2B5EF4-FFF2-40B4-BE49-F238E27FC236}">
                  <a16:creationId xmlns:a16="http://schemas.microsoft.com/office/drawing/2014/main" id="{3B183AEF-6278-4D4F-900E-37CCF60290B7}"/>
                </a:ext>
              </a:extLst>
            </p:cNvPr>
            <p:cNvSpPr/>
            <p:nvPr/>
          </p:nvSpPr>
          <p:spPr>
            <a:xfrm>
              <a:off x="788609" y="671541"/>
              <a:ext cx="360045" cy="360045"/>
            </a:xfrm>
            <a:custGeom>
              <a:avLst/>
              <a:gdLst/>
              <a:ahLst/>
              <a:cxnLst/>
              <a:rect l="l" t="t" r="r" b="b"/>
              <a:pathLst>
                <a:path w="360044" h="360044">
                  <a:moveTo>
                    <a:pt x="179717" y="359435"/>
                  </a:moveTo>
                  <a:lnTo>
                    <a:pt x="227496" y="353016"/>
                  </a:lnTo>
                  <a:lnTo>
                    <a:pt x="270428" y="334900"/>
                  </a:lnTo>
                  <a:lnTo>
                    <a:pt x="306800" y="306801"/>
                  </a:lnTo>
                  <a:lnTo>
                    <a:pt x="334900" y="270431"/>
                  </a:lnTo>
                  <a:lnTo>
                    <a:pt x="353016" y="227503"/>
                  </a:lnTo>
                  <a:lnTo>
                    <a:pt x="359435" y="179730"/>
                  </a:lnTo>
                  <a:lnTo>
                    <a:pt x="353016" y="131950"/>
                  </a:lnTo>
                  <a:lnTo>
                    <a:pt x="334900" y="89016"/>
                  </a:lnTo>
                  <a:lnTo>
                    <a:pt x="306800" y="52641"/>
                  </a:lnTo>
                  <a:lnTo>
                    <a:pt x="270428" y="24538"/>
                  </a:lnTo>
                  <a:lnTo>
                    <a:pt x="227496" y="6420"/>
                  </a:lnTo>
                  <a:lnTo>
                    <a:pt x="179717" y="0"/>
                  </a:ln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close/>
                </a:path>
              </a:pathLst>
            </a:custGeom>
            <a:ln w="11074">
              <a:solidFill>
                <a:srgbClr val="2FE7B5"/>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pic>
          <p:nvPicPr>
            <p:cNvPr id="249" name="object 23">
              <a:extLst>
                <a:ext uri="{FF2B5EF4-FFF2-40B4-BE49-F238E27FC236}">
                  <a16:creationId xmlns:a16="http://schemas.microsoft.com/office/drawing/2014/main" id="{05052738-E9C7-4459-B279-40E104048C14}"/>
                </a:ext>
              </a:extLst>
            </p:cNvPr>
            <p:cNvPicPr/>
            <p:nvPr/>
          </p:nvPicPr>
          <p:blipFill>
            <a:blip r:embed="rId6" cstate="email">
              <a:extLst>
                <a:ext uri="{28A0092B-C50C-407E-A947-70E740481C1C}">
                  <a14:useLocalDpi xmlns:a14="http://schemas.microsoft.com/office/drawing/2010/main"/>
                </a:ext>
              </a:extLst>
            </a:blip>
            <a:stretch>
              <a:fillRect/>
            </a:stretch>
          </p:blipFill>
          <p:spPr>
            <a:xfrm>
              <a:off x="709575" y="708281"/>
              <a:ext cx="522621" cy="293913"/>
            </a:xfrm>
            <a:prstGeom prst="rect">
              <a:avLst/>
            </a:prstGeom>
          </p:spPr>
        </p:pic>
        <p:sp>
          <p:nvSpPr>
            <p:cNvPr id="250" name="object 24">
              <a:extLst>
                <a:ext uri="{FF2B5EF4-FFF2-40B4-BE49-F238E27FC236}">
                  <a16:creationId xmlns:a16="http://schemas.microsoft.com/office/drawing/2014/main" id="{CEFA2B4F-077F-48F5-8C3C-556A01ED07B1}"/>
                </a:ext>
              </a:extLst>
            </p:cNvPr>
            <p:cNvSpPr/>
            <p:nvPr/>
          </p:nvSpPr>
          <p:spPr>
            <a:xfrm>
              <a:off x="788609" y="3563310"/>
              <a:ext cx="360045" cy="360045"/>
            </a:xfrm>
            <a:custGeom>
              <a:avLst/>
              <a:gdLst/>
              <a:ahLst/>
              <a:cxnLst/>
              <a:rect l="l" t="t" r="r" b="b"/>
              <a:pathLst>
                <a:path w="360044" h="360045">
                  <a:moveTo>
                    <a:pt x="179717" y="0"/>
                  </a:move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lnTo>
                    <a:pt x="227496" y="353016"/>
                  </a:lnTo>
                  <a:lnTo>
                    <a:pt x="270428" y="334900"/>
                  </a:lnTo>
                  <a:lnTo>
                    <a:pt x="306800" y="306801"/>
                  </a:lnTo>
                  <a:lnTo>
                    <a:pt x="334900" y="270431"/>
                  </a:lnTo>
                  <a:lnTo>
                    <a:pt x="353016" y="227503"/>
                  </a:lnTo>
                  <a:lnTo>
                    <a:pt x="359435" y="179730"/>
                  </a:lnTo>
                  <a:lnTo>
                    <a:pt x="353016" y="131950"/>
                  </a:lnTo>
                  <a:lnTo>
                    <a:pt x="334900" y="89016"/>
                  </a:lnTo>
                  <a:lnTo>
                    <a:pt x="306800" y="52641"/>
                  </a:lnTo>
                  <a:lnTo>
                    <a:pt x="270428" y="24538"/>
                  </a:lnTo>
                  <a:lnTo>
                    <a:pt x="227496" y="6420"/>
                  </a:lnTo>
                  <a:lnTo>
                    <a:pt x="179717" y="0"/>
                  </a:lnTo>
                  <a:close/>
                </a:path>
              </a:pathLst>
            </a:custGeom>
            <a:solidFill>
              <a:srgbClr val="FFFF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1" name="object 25">
              <a:extLst>
                <a:ext uri="{FF2B5EF4-FFF2-40B4-BE49-F238E27FC236}">
                  <a16:creationId xmlns:a16="http://schemas.microsoft.com/office/drawing/2014/main" id="{1C8B3588-FF3E-4FD8-8398-1FCC9F727545}"/>
                </a:ext>
              </a:extLst>
            </p:cNvPr>
            <p:cNvSpPr/>
            <p:nvPr/>
          </p:nvSpPr>
          <p:spPr>
            <a:xfrm>
              <a:off x="788609" y="3563310"/>
              <a:ext cx="360045" cy="360045"/>
            </a:xfrm>
            <a:custGeom>
              <a:avLst/>
              <a:gdLst/>
              <a:ahLst/>
              <a:cxnLst/>
              <a:rect l="l" t="t" r="r" b="b"/>
              <a:pathLst>
                <a:path w="360044" h="360045">
                  <a:moveTo>
                    <a:pt x="179717" y="359435"/>
                  </a:moveTo>
                  <a:lnTo>
                    <a:pt x="227496" y="353016"/>
                  </a:lnTo>
                  <a:lnTo>
                    <a:pt x="270428" y="334900"/>
                  </a:lnTo>
                  <a:lnTo>
                    <a:pt x="306800" y="306801"/>
                  </a:lnTo>
                  <a:lnTo>
                    <a:pt x="334900" y="270431"/>
                  </a:lnTo>
                  <a:lnTo>
                    <a:pt x="353016" y="227503"/>
                  </a:lnTo>
                  <a:lnTo>
                    <a:pt x="359435" y="179730"/>
                  </a:lnTo>
                  <a:lnTo>
                    <a:pt x="353016" y="131950"/>
                  </a:lnTo>
                  <a:lnTo>
                    <a:pt x="334900" y="89016"/>
                  </a:lnTo>
                  <a:lnTo>
                    <a:pt x="306800" y="52641"/>
                  </a:lnTo>
                  <a:lnTo>
                    <a:pt x="270428" y="24538"/>
                  </a:lnTo>
                  <a:lnTo>
                    <a:pt x="227496" y="6420"/>
                  </a:lnTo>
                  <a:lnTo>
                    <a:pt x="179717" y="0"/>
                  </a:ln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close/>
                </a:path>
              </a:pathLst>
            </a:custGeom>
            <a:ln w="11074">
              <a:solidFill>
                <a:srgbClr val="2FE7B5"/>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2" name="object 26">
              <a:extLst>
                <a:ext uri="{FF2B5EF4-FFF2-40B4-BE49-F238E27FC236}">
                  <a16:creationId xmlns:a16="http://schemas.microsoft.com/office/drawing/2014/main" id="{E11E8E8D-7462-4ABB-A8B7-6DD2425FA407}"/>
                </a:ext>
              </a:extLst>
            </p:cNvPr>
            <p:cNvSpPr/>
            <p:nvPr/>
          </p:nvSpPr>
          <p:spPr>
            <a:xfrm>
              <a:off x="5471459" y="671541"/>
              <a:ext cx="360045" cy="360045"/>
            </a:xfrm>
            <a:custGeom>
              <a:avLst/>
              <a:gdLst/>
              <a:ahLst/>
              <a:cxnLst/>
              <a:rect l="l" t="t" r="r" b="b"/>
              <a:pathLst>
                <a:path w="360045" h="360044">
                  <a:moveTo>
                    <a:pt x="179717" y="0"/>
                  </a:move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lnTo>
                    <a:pt x="227492" y="353016"/>
                  </a:lnTo>
                  <a:lnTo>
                    <a:pt x="270422" y="334900"/>
                  </a:lnTo>
                  <a:lnTo>
                    <a:pt x="306795" y="306801"/>
                  </a:lnTo>
                  <a:lnTo>
                    <a:pt x="334897" y="270431"/>
                  </a:lnTo>
                  <a:lnTo>
                    <a:pt x="353015" y="227503"/>
                  </a:lnTo>
                  <a:lnTo>
                    <a:pt x="359435" y="179730"/>
                  </a:lnTo>
                  <a:lnTo>
                    <a:pt x="353015" y="131950"/>
                  </a:lnTo>
                  <a:lnTo>
                    <a:pt x="334897" y="89016"/>
                  </a:lnTo>
                  <a:lnTo>
                    <a:pt x="306795" y="52641"/>
                  </a:lnTo>
                  <a:lnTo>
                    <a:pt x="270422" y="24538"/>
                  </a:lnTo>
                  <a:lnTo>
                    <a:pt x="227492" y="6420"/>
                  </a:lnTo>
                  <a:lnTo>
                    <a:pt x="179717" y="0"/>
                  </a:lnTo>
                  <a:close/>
                </a:path>
              </a:pathLst>
            </a:custGeom>
            <a:solidFill>
              <a:srgbClr val="FFFF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3" name="object 27">
              <a:extLst>
                <a:ext uri="{FF2B5EF4-FFF2-40B4-BE49-F238E27FC236}">
                  <a16:creationId xmlns:a16="http://schemas.microsoft.com/office/drawing/2014/main" id="{94CD606C-1A13-4729-BA21-BAC12B26A8D7}"/>
                </a:ext>
              </a:extLst>
            </p:cNvPr>
            <p:cNvSpPr/>
            <p:nvPr/>
          </p:nvSpPr>
          <p:spPr>
            <a:xfrm>
              <a:off x="5471459" y="671541"/>
              <a:ext cx="360045" cy="360045"/>
            </a:xfrm>
            <a:custGeom>
              <a:avLst/>
              <a:gdLst/>
              <a:ahLst/>
              <a:cxnLst/>
              <a:rect l="l" t="t" r="r" b="b"/>
              <a:pathLst>
                <a:path w="360045" h="360044">
                  <a:moveTo>
                    <a:pt x="179717" y="359435"/>
                  </a:moveTo>
                  <a:lnTo>
                    <a:pt x="227492" y="353016"/>
                  </a:lnTo>
                  <a:lnTo>
                    <a:pt x="270422" y="334900"/>
                  </a:lnTo>
                  <a:lnTo>
                    <a:pt x="306795" y="306801"/>
                  </a:lnTo>
                  <a:lnTo>
                    <a:pt x="334897" y="270431"/>
                  </a:lnTo>
                  <a:lnTo>
                    <a:pt x="353015" y="227503"/>
                  </a:lnTo>
                  <a:lnTo>
                    <a:pt x="359435" y="179730"/>
                  </a:lnTo>
                  <a:lnTo>
                    <a:pt x="353015" y="131950"/>
                  </a:lnTo>
                  <a:lnTo>
                    <a:pt x="334897" y="89016"/>
                  </a:lnTo>
                  <a:lnTo>
                    <a:pt x="306795" y="52641"/>
                  </a:lnTo>
                  <a:lnTo>
                    <a:pt x="270422" y="24538"/>
                  </a:lnTo>
                  <a:lnTo>
                    <a:pt x="227492" y="6420"/>
                  </a:lnTo>
                  <a:lnTo>
                    <a:pt x="179717" y="0"/>
                  </a:ln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close/>
                </a:path>
              </a:pathLst>
            </a:custGeom>
            <a:ln w="11074">
              <a:solidFill>
                <a:srgbClr val="2FE7B5"/>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4" name="object 28">
              <a:extLst>
                <a:ext uri="{FF2B5EF4-FFF2-40B4-BE49-F238E27FC236}">
                  <a16:creationId xmlns:a16="http://schemas.microsoft.com/office/drawing/2014/main" id="{9E123A09-28BE-4757-AA1C-FAE1CD83732B}"/>
                </a:ext>
              </a:extLst>
            </p:cNvPr>
            <p:cNvSpPr/>
            <p:nvPr/>
          </p:nvSpPr>
          <p:spPr>
            <a:xfrm>
              <a:off x="5471459" y="3567638"/>
              <a:ext cx="360045" cy="360045"/>
            </a:xfrm>
            <a:custGeom>
              <a:avLst/>
              <a:gdLst/>
              <a:ahLst/>
              <a:cxnLst/>
              <a:rect l="l" t="t" r="r" b="b"/>
              <a:pathLst>
                <a:path w="360045" h="360045">
                  <a:moveTo>
                    <a:pt x="179717" y="0"/>
                  </a:move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lnTo>
                    <a:pt x="227492" y="353016"/>
                  </a:lnTo>
                  <a:lnTo>
                    <a:pt x="270422" y="334900"/>
                  </a:lnTo>
                  <a:lnTo>
                    <a:pt x="306795" y="306801"/>
                  </a:lnTo>
                  <a:lnTo>
                    <a:pt x="334897" y="270431"/>
                  </a:lnTo>
                  <a:lnTo>
                    <a:pt x="353015" y="227503"/>
                  </a:lnTo>
                  <a:lnTo>
                    <a:pt x="359435" y="179730"/>
                  </a:lnTo>
                  <a:lnTo>
                    <a:pt x="353015" y="131950"/>
                  </a:lnTo>
                  <a:lnTo>
                    <a:pt x="334897" y="89016"/>
                  </a:lnTo>
                  <a:lnTo>
                    <a:pt x="306795" y="52641"/>
                  </a:lnTo>
                  <a:lnTo>
                    <a:pt x="270422" y="24538"/>
                  </a:lnTo>
                  <a:lnTo>
                    <a:pt x="227492" y="6420"/>
                  </a:lnTo>
                  <a:lnTo>
                    <a:pt x="179717" y="0"/>
                  </a:lnTo>
                  <a:close/>
                </a:path>
              </a:pathLst>
            </a:custGeom>
            <a:solidFill>
              <a:srgbClr val="FFFF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5" name="object 29">
              <a:extLst>
                <a:ext uri="{FF2B5EF4-FFF2-40B4-BE49-F238E27FC236}">
                  <a16:creationId xmlns:a16="http://schemas.microsoft.com/office/drawing/2014/main" id="{EC745457-7B2F-47DA-8A2D-92B8663E7B70}"/>
                </a:ext>
              </a:extLst>
            </p:cNvPr>
            <p:cNvSpPr/>
            <p:nvPr/>
          </p:nvSpPr>
          <p:spPr>
            <a:xfrm>
              <a:off x="5471459" y="3567638"/>
              <a:ext cx="360045" cy="360045"/>
            </a:xfrm>
            <a:custGeom>
              <a:avLst/>
              <a:gdLst/>
              <a:ahLst/>
              <a:cxnLst/>
              <a:rect l="l" t="t" r="r" b="b"/>
              <a:pathLst>
                <a:path w="360045" h="360045">
                  <a:moveTo>
                    <a:pt x="179717" y="359435"/>
                  </a:moveTo>
                  <a:lnTo>
                    <a:pt x="227492" y="353016"/>
                  </a:lnTo>
                  <a:lnTo>
                    <a:pt x="270422" y="334900"/>
                  </a:lnTo>
                  <a:lnTo>
                    <a:pt x="306795" y="306801"/>
                  </a:lnTo>
                  <a:lnTo>
                    <a:pt x="334897" y="270431"/>
                  </a:lnTo>
                  <a:lnTo>
                    <a:pt x="353015" y="227503"/>
                  </a:lnTo>
                  <a:lnTo>
                    <a:pt x="359435" y="179730"/>
                  </a:lnTo>
                  <a:lnTo>
                    <a:pt x="353015" y="131950"/>
                  </a:lnTo>
                  <a:lnTo>
                    <a:pt x="334897" y="89016"/>
                  </a:lnTo>
                  <a:lnTo>
                    <a:pt x="306795" y="52641"/>
                  </a:lnTo>
                  <a:lnTo>
                    <a:pt x="270422" y="24538"/>
                  </a:lnTo>
                  <a:lnTo>
                    <a:pt x="227492" y="6420"/>
                  </a:lnTo>
                  <a:lnTo>
                    <a:pt x="179717" y="0"/>
                  </a:lnTo>
                  <a:lnTo>
                    <a:pt x="131943" y="6420"/>
                  </a:lnTo>
                  <a:lnTo>
                    <a:pt x="89012" y="24538"/>
                  </a:lnTo>
                  <a:lnTo>
                    <a:pt x="52639" y="52641"/>
                  </a:lnTo>
                  <a:lnTo>
                    <a:pt x="24537" y="89016"/>
                  </a:lnTo>
                  <a:lnTo>
                    <a:pt x="6420" y="131950"/>
                  </a:lnTo>
                  <a:lnTo>
                    <a:pt x="0" y="179730"/>
                  </a:lnTo>
                  <a:lnTo>
                    <a:pt x="6420" y="227503"/>
                  </a:lnTo>
                  <a:lnTo>
                    <a:pt x="24537" y="270431"/>
                  </a:lnTo>
                  <a:lnTo>
                    <a:pt x="52639" y="306801"/>
                  </a:lnTo>
                  <a:lnTo>
                    <a:pt x="89012" y="334900"/>
                  </a:lnTo>
                  <a:lnTo>
                    <a:pt x="131943" y="353016"/>
                  </a:lnTo>
                  <a:lnTo>
                    <a:pt x="179717" y="359435"/>
                  </a:lnTo>
                  <a:close/>
                </a:path>
              </a:pathLst>
            </a:custGeom>
            <a:ln w="11074">
              <a:solidFill>
                <a:srgbClr val="2FE7B5"/>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6" name="object 30">
              <a:extLst>
                <a:ext uri="{FF2B5EF4-FFF2-40B4-BE49-F238E27FC236}">
                  <a16:creationId xmlns:a16="http://schemas.microsoft.com/office/drawing/2014/main" id="{3F5C7D02-F325-47E8-8CF9-23287A4538A6}"/>
                </a:ext>
              </a:extLst>
            </p:cNvPr>
            <p:cNvSpPr/>
            <p:nvPr/>
          </p:nvSpPr>
          <p:spPr>
            <a:xfrm>
              <a:off x="784301" y="2031958"/>
              <a:ext cx="2402205" cy="283210"/>
            </a:xfrm>
            <a:custGeom>
              <a:avLst/>
              <a:gdLst/>
              <a:ahLst/>
              <a:cxnLst/>
              <a:rect l="l" t="t" r="r" b="b"/>
              <a:pathLst>
                <a:path w="2402205" h="283210">
                  <a:moveTo>
                    <a:pt x="2401697" y="0"/>
                  </a:moveTo>
                  <a:lnTo>
                    <a:pt x="0" y="0"/>
                  </a:lnTo>
                  <a:lnTo>
                    <a:pt x="0" y="283210"/>
                  </a:lnTo>
                  <a:lnTo>
                    <a:pt x="2315667" y="283210"/>
                  </a:lnTo>
                  <a:lnTo>
                    <a:pt x="2401697" y="0"/>
                  </a:lnTo>
                  <a:close/>
                </a:path>
              </a:pathLst>
            </a:custGeom>
            <a:solidFill>
              <a:srgbClr val="E5CFC8"/>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7" name="object 31">
              <a:extLst>
                <a:ext uri="{FF2B5EF4-FFF2-40B4-BE49-F238E27FC236}">
                  <a16:creationId xmlns:a16="http://schemas.microsoft.com/office/drawing/2014/main" id="{72783038-C57A-426C-80ED-AE8B18751A7E}"/>
                </a:ext>
              </a:extLst>
            </p:cNvPr>
            <p:cNvSpPr/>
            <p:nvPr/>
          </p:nvSpPr>
          <p:spPr>
            <a:xfrm>
              <a:off x="785388" y="4923713"/>
              <a:ext cx="3915899" cy="283210"/>
            </a:xfrm>
            <a:custGeom>
              <a:avLst/>
              <a:gdLst/>
              <a:ahLst/>
              <a:cxnLst/>
              <a:rect l="l" t="t" r="r" b="b"/>
              <a:pathLst>
                <a:path w="3516629" h="283210">
                  <a:moveTo>
                    <a:pt x="3516617" y="0"/>
                  </a:moveTo>
                  <a:lnTo>
                    <a:pt x="0" y="0"/>
                  </a:lnTo>
                  <a:lnTo>
                    <a:pt x="0" y="283210"/>
                  </a:lnTo>
                  <a:lnTo>
                    <a:pt x="3505288" y="283210"/>
                  </a:lnTo>
                  <a:lnTo>
                    <a:pt x="3516617" y="0"/>
                  </a:lnTo>
                  <a:close/>
                </a:path>
              </a:pathLst>
            </a:custGeom>
            <a:solidFill>
              <a:srgbClr val="16E4B4"/>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8" name="object 32">
              <a:extLst>
                <a:ext uri="{FF2B5EF4-FFF2-40B4-BE49-F238E27FC236}">
                  <a16:creationId xmlns:a16="http://schemas.microsoft.com/office/drawing/2014/main" id="{954302BA-67A3-4CF8-BE83-2A9D65117999}"/>
                </a:ext>
              </a:extLst>
            </p:cNvPr>
            <p:cNvSpPr/>
            <p:nvPr/>
          </p:nvSpPr>
          <p:spPr>
            <a:xfrm>
              <a:off x="5476851" y="4923713"/>
              <a:ext cx="2490031" cy="283210"/>
            </a:xfrm>
            <a:custGeom>
              <a:avLst/>
              <a:gdLst/>
              <a:ahLst/>
              <a:cxnLst/>
              <a:rect l="l" t="t" r="r" b="b"/>
              <a:pathLst>
                <a:path w="3091179" h="283210">
                  <a:moveTo>
                    <a:pt x="3091154" y="0"/>
                  </a:moveTo>
                  <a:lnTo>
                    <a:pt x="0" y="0"/>
                  </a:lnTo>
                  <a:lnTo>
                    <a:pt x="0" y="283210"/>
                  </a:lnTo>
                  <a:lnTo>
                    <a:pt x="3081197" y="283210"/>
                  </a:lnTo>
                  <a:lnTo>
                    <a:pt x="3091154" y="0"/>
                  </a:lnTo>
                  <a:close/>
                </a:path>
              </a:pathLst>
            </a:custGeom>
            <a:solidFill>
              <a:srgbClr val="0084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59" name="object 34">
              <a:extLst>
                <a:ext uri="{FF2B5EF4-FFF2-40B4-BE49-F238E27FC236}">
                  <a16:creationId xmlns:a16="http://schemas.microsoft.com/office/drawing/2014/main" id="{B965DED1-DCBE-4E9F-BF55-C2AC92FED666}"/>
                </a:ext>
              </a:extLst>
            </p:cNvPr>
            <p:cNvSpPr/>
            <p:nvPr/>
          </p:nvSpPr>
          <p:spPr>
            <a:xfrm>
              <a:off x="790573" y="2514545"/>
              <a:ext cx="3181900" cy="283210"/>
            </a:xfrm>
            <a:custGeom>
              <a:avLst/>
              <a:gdLst/>
              <a:ahLst/>
              <a:cxnLst/>
              <a:rect l="l" t="t" r="r" b="b"/>
              <a:pathLst>
                <a:path w="2701925" h="283210">
                  <a:moveTo>
                    <a:pt x="2701429" y="0"/>
                  </a:moveTo>
                  <a:lnTo>
                    <a:pt x="0" y="0"/>
                  </a:lnTo>
                  <a:lnTo>
                    <a:pt x="0" y="283210"/>
                  </a:lnTo>
                  <a:lnTo>
                    <a:pt x="2638717" y="283210"/>
                  </a:lnTo>
                  <a:lnTo>
                    <a:pt x="2701429" y="0"/>
                  </a:lnTo>
                  <a:close/>
                </a:path>
              </a:pathLst>
            </a:custGeom>
            <a:solidFill>
              <a:srgbClr val="E5CFC8"/>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60" name="object 35">
              <a:extLst>
                <a:ext uri="{FF2B5EF4-FFF2-40B4-BE49-F238E27FC236}">
                  <a16:creationId xmlns:a16="http://schemas.microsoft.com/office/drawing/2014/main" id="{08B69D93-6DCB-4370-91CD-354C9CCABBC4}"/>
                </a:ext>
              </a:extLst>
            </p:cNvPr>
            <p:cNvSpPr/>
            <p:nvPr/>
          </p:nvSpPr>
          <p:spPr>
            <a:xfrm>
              <a:off x="790575" y="5406313"/>
              <a:ext cx="4202157" cy="283210"/>
            </a:xfrm>
            <a:custGeom>
              <a:avLst/>
              <a:gdLst/>
              <a:ahLst/>
              <a:cxnLst/>
              <a:rect l="l" t="t" r="r" b="b"/>
              <a:pathLst>
                <a:path w="3787775" h="283210">
                  <a:moveTo>
                    <a:pt x="3787419" y="0"/>
                  </a:moveTo>
                  <a:lnTo>
                    <a:pt x="0" y="0"/>
                  </a:lnTo>
                  <a:lnTo>
                    <a:pt x="0" y="283210"/>
                  </a:lnTo>
                  <a:lnTo>
                    <a:pt x="3776738" y="283210"/>
                  </a:lnTo>
                  <a:lnTo>
                    <a:pt x="3787419" y="0"/>
                  </a:lnTo>
                  <a:close/>
                </a:path>
              </a:pathLst>
            </a:custGeom>
            <a:solidFill>
              <a:srgbClr val="16E4B4"/>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61" name="object 36">
              <a:extLst>
                <a:ext uri="{FF2B5EF4-FFF2-40B4-BE49-F238E27FC236}">
                  <a16:creationId xmlns:a16="http://schemas.microsoft.com/office/drawing/2014/main" id="{5D757B87-01AF-41C9-B938-1474DF10C2EE}"/>
                </a:ext>
              </a:extLst>
            </p:cNvPr>
            <p:cNvSpPr/>
            <p:nvPr/>
          </p:nvSpPr>
          <p:spPr>
            <a:xfrm>
              <a:off x="5474919" y="5415305"/>
              <a:ext cx="2490031" cy="283210"/>
            </a:xfrm>
            <a:custGeom>
              <a:avLst/>
              <a:gdLst/>
              <a:ahLst/>
              <a:cxnLst/>
              <a:rect l="l" t="t" r="r" b="b"/>
              <a:pathLst>
                <a:path w="2883534" h="283210">
                  <a:moveTo>
                    <a:pt x="2883077" y="0"/>
                  </a:moveTo>
                  <a:lnTo>
                    <a:pt x="0" y="0"/>
                  </a:lnTo>
                  <a:lnTo>
                    <a:pt x="0" y="283210"/>
                  </a:lnTo>
                  <a:lnTo>
                    <a:pt x="2874949" y="283210"/>
                  </a:lnTo>
                  <a:lnTo>
                    <a:pt x="2883077" y="0"/>
                  </a:lnTo>
                  <a:close/>
                </a:path>
              </a:pathLst>
            </a:custGeom>
            <a:solidFill>
              <a:srgbClr val="0084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62" name="object 38">
              <a:extLst>
                <a:ext uri="{FF2B5EF4-FFF2-40B4-BE49-F238E27FC236}">
                  <a16:creationId xmlns:a16="http://schemas.microsoft.com/office/drawing/2014/main" id="{2B162DE5-DB4B-4BA9-8E71-08A9F81C4BF0}"/>
                </a:ext>
              </a:extLst>
            </p:cNvPr>
            <p:cNvSpPr/>
            <p:nvPr/>
          </p:nvSpPr>
          <p:spPr>
            <a:xfrm>
              <a:off x="790575" y="3015141"/>
              <a:ext cx="3853815" cy="283210"/>
            </a:xfrm>
            <a:custGeom>
              <a:avLst/>
              <a:gdLst/>
              <a:ahLst/>
              <a:cxnLst/>
              <a:rect l="l" t="t" r="r" b="b"/>
              <a:pathLst>
                <a:path w="3172460" h="283210">
                  <a:moveTo>
                    <a:pt x="3172206" y="0"/>
                  </a:moveTo>
                  <a:lnTo>
                    <a:pt x="0" y="0"/>
                  </a:lnTo>
                  <a:lnTo>
                    <a:pt x="0" y="283210"/>
                  </a:lnTo>
                  <a:lnTo>
                    <a:pt x="3055200" y="283210"/>
                  </a:lnTo>
                  <a:lnTo>
                    <a:pt x="3172206" y="0"/>
                  </a:lnTo>
                  <a:close/>
                </a:path>
              </a:pathLst>
            </a:custGeom>
            <a:solidFill>
              <a:srgbClr val="E5CFC8"/>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060F39"/>
                </a:solidFill>
                <a:effectLst/>
                <a:uLnTx/>
                <a:uFillTx/>
                <a:latin typeface="Noto Sans Light"/>
              </a:endParaRPr>
            </a:p>
          </p:txBody>
        </p:sp>
        <p:sp>
          <p:nvSpPr>
            <p:cNvPr id="263" name="object 39">
              <a:extLst>
                <a:ext uri="{FF2B5EF4-FFF2-40B4-BE49-F238E27FC236}">
                  <a16:creationId xmlns:a16="http://schemas.microsoft.com/office/drawing/2014/main" id="{C1E6D24E-4334-454F-B125-A9478E034ED5}"/>
                </a:ext>
              </a:extLst>
            </p:cNvPr>
            <p:cNvSpPr/>
            <p:nvPr/>
          </p:nvSpPr>
          <p:spPr>
            <a:xfrm>
              <a:off x="790575" y="5906909"/>
              <a:ext cx="3509153" cy="283210"/>
            </a:xfrm>
            <a:custGeom>
              <a:avLst/>
              <a:gdLst/>
              <a:ahLst/>
              <a:cxnLst/>
              <a:rect l="l" t="t" r="r" b="b"/>
              <a:pathLst>
                <a:path w="3853815" h="283210">
                  <a:moveTo>
                    <a:pt x="3853421" y="0"/>
                  </a:moveTo>
                  <a:lnTo>
                    <a:pt x="0" y="0"/>
                  </a:lnTo>
                  <a:lnTo>
                    <a:pt x="0" y="283209"/>
                  </a:lnTo>
                  <a:lnTo>
                    <a:pt x="3851986" y="283209"/>
                  </a:lnTo>
                  <a:lnTo>
                    <a:pt x="3853421" y="0"/>
                  </a:lnTo>
                  <a:close/>
                </a:path>
              </a:pathLst>
            </a:custGeom>
            <a:solidFill>
              <a:srgbClr val="16E4B4"/>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264" name="object 40">
              <a:extLst>
                <a:ext uri="{FF2B5EF4-FFF2-40B4-BE49-F238E27FC236}">
                  <a16:creationId xmlns:a16="http://schemas.microsoft.com/office/drawing/2014/main" id="{8E3F0295-0485-43DA-9B2F-E0793920774E}"/>
                </a:ext>
              </a:extLst>
            </p:cNvPr>
            <p:cNvSpPr/>
            <p:nvPr/>
          </p:nvSpPr>
          <p:spPr>
            <a:xfrm>
              <a:off x="5474920" y="5915901"/>
              <a:ext cx="2490031" cy="283210"/>
            </a:xfrm>
            <a:custGeom>
              <a:avLst/>
              <a:gdLst/>
              <a:ahLst/>
              <a:cxnLst/>
              <a:rect l="l" t="t" r="r" b="b"/>
              <a:pathLst>
                <a:path w="3435350" h="283210">
                  <a:moveTo>
                    <a:pt x="3435083" y="0"/>
                  </a:moveTo>
                  <a:lnTo>
                    <a:pt x="0" y="0"/>
                  </a:lnTo>
                  <a:lnTo>
                    <a:pt x="0" y="283210"/>
                  </a:lnTo>
                  <a:lnTo>
                    <a:pt x="3433800" y="283210"/>
                  </a:lnTo>
                  <a:lnTo>
                    <a:pt x="3435083" y="0"/>
                  </a:lnTo>
                  <a:close/>
                </a:path>
              </a:pathLst>
            </a:custGeom>
            <a:solidFill>
              <a:srgbClr val="0084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grpSp>
      <p:sp>
        <p:nvSpPr>
          <p:cNvPr id="265" name="object 42">
            <a:extLst>
              <a:ext uri="{FF2B5EF4-FFF2-40B4-BE49-F238E27FC236}">
                <a16:creationId xmlns:a16="http://schemas.microsoft.com/office/drawing/2014/main" id="{B371947F-871E-4ED4-8D99-ABCF9871DE82}"/>
              </a:ext>
            </a:extLst>
          </p:cNvPr>
          <p:cNvSpPr txBox="1"/>
          <p:nvPr/>
        </p:nvSpPr>
        <p:spPr>
          <a:xfrm>
            <a:off x="2257544" y="1825850"/>
            <a:ext cx="1155962" cy="197284"/>
          </a:xfrm>
          <a:prstGeom prst="rect">
            <a:avLst/>
          </a:prstGeom>
        </p:spPr>
        <p:txBody>
          <a:bodyPr vert="horz" wrap="square" lIns="0" tIns="12687" rIns="0" bIns="0" rtlCol="0">
            <a:spAutoFit/>
          </a:bodyPr>
          <a:lstStyle/>
          <a:p>
            <a:pPr marL="12687" defTabSz="913486">
              <a:spcBef>
                <a:spcPts val="100"/>
              </a:spcBef>
            </a:pPr>
            <a:r>
              <a:rPr lang="de-DE" sz="1199" b="1" dirty="0">
                <a:solidFill>
                  <a:srgbClr val="060F39"/>
                </a:solidFill>
                <a:latin typeface="Noto Sans"/>
                <a:cs typeface="Noto Sans"/>
              </a:rPr>
              <a:t>Messbarkeit</a:t>
            </a:r>
            <a:endParaRPr sz="1199" dirty="0">
              <a:solidFill>
                <a:srgbClr val="060F39"/>
              </a:solidFill>
              <a:latin typeface="Noto Sans"/>
              <a:cs typeface="Noto Sans"/>
            </a:endParaRPr>
          </a:p>
        </p:txBody>
      </p:sp>
      <p:sp>
        <p:nvSpPr>
          <p:cNvPr id="266" name="object 43">
            <a:extLst>
              <a:ext uri="{FF2B5EF4-FFF2-40B4-BE49-F238E27FC236}">
                <a16:creationId xmlns:a16="http://schemas.microsoft.com/office/drawing/2014/main" id="{79BA79BB-F0E6-4271-8022-9D478B6B1247}"/>
              </a:ext>
            </a:extLst>
          </p:cNvPr>
          <p:cNvSpPr txBox="1"/>
          <p:nvPr/>
        </p:nvSpPr>
        <p:spPr>
          <a:xfrm>
            <a:off x="2262712" y="4933308"/>
            <a:ext cx="3258350" cy="197284"/>
          </a:xfrm>
          <a:prstGeom prst="rect">
            <a:avLst/>
          </a:prstGeom>
        </p:spPr>
        <p:txBody>
          <a:bodyPr vert="horz" wrap="square" lIns="0" tIns="12687" rIns="0" bIns="0" rtlCol="0">
            <a:spAutoFit/>
          </a:bodyPr>
          <a:lstStyle/>
          <a:p>
            <a:pPr marL="12687" defTabSz="913486">
              <a:spcBef>
                <a:spcPts val="100"/>
              </a:spcBef>
            </a:pPr>
            <a:r>
              <a:rPr lang="de-DE" sz="1199" b="1" spc="-10">
                <a:solidFill>
                  <a:srgbClr val="FFFFFF"/>
                </a:solidFill>
                <a:latin typeface="Noto Sans"/>
                <a:cs typeface="Noto Sans"/>
              </a:rPr>
              <a:t>Lokal kaufen, unterstützen und fördern</a:t>
            </a:r>
            <a:endParaRPr sz="1199">
              <a:solidFill>
                <a:srgbClr val="FFFFFF"/>
              </a:solidFill>
              <a:latin typeface="Noto Sans"/>
              <a:cs typeface="Noto Sans"/>
            </a:endParaRPr>
          </a:p>
        </p:txBody>
      </p:sp>
      <p:sp>
        <p:nvSpPr>
          <p:cNvPr id="267" name="object 44">
            <a:extLst>
              <a:ext uri="{FF2B5EF4-FFF2-40B4-BE49-F238E27FC236}">
                <a16:creationId xmlns:a16="http://schemas.microsoft.com/office/drawing/2014/main" id="{912E9B09-9A42-4DD4-8E7C-E7C171E3C4D7}"/>
              </a:ext>
            </a:extLst>
          </p:cNvPr>
          <p:cNvSpPr txBox="1"/>
          <p:nvPr/>
        </p:nvSpPr>
        <p:spPr>
          <a:xfrm>
            <a:off x="7381226" y="4944482"/>
            <a:ext cx="1699400" cy="197284"/>
          </a:xfrm>
          <a:prstGeom prst="rect">
            <a:avLst/>
          </a:prstGeom>
        </p:spPr>
        <p:txBody>
          <a:bodyPr vert="horz" wrap="square" lIns="0" tIns="12687" rIns="0" bIns="0" rtlCol="0">
            <a:spAutoFit/>
          </a:bodyPr>
          <a:lstStyle/>
          <a:p>
            <a:pPr marL="12687" defTabSz="913486">
              <a:spcBef>
                <a:spcPts val="100"/>
              </a:spcBef>
            </a:pPr>
            <a:r>
              <a:rPr sz="1199" b="1">
                <a:solidFill>
                  <a:srgbClr val="FFFFFF"/>
                </a:solidFill>
                <a:latin typeface="Noto Sans"/>
                <a:cs typeface="Noto Sans"/>
              </a:rPr>
              <a:t>Places</a:t>
            </a:r>
            <a:r>
              <a:rPr sz="1199" b="1" spc="-45">
                <a:solidFill>
                  <a:srgbClr val="FFFFFF"/>
                </a:solidFill>
                <a:latin typeface="Noto Sans"/>
                <a:cs typeface="Noto Sans"/>
              </a:rPr>
              <a:t> </a:t>
            </a:r>
            <a:r>
              <a:rPr sz="1199" b="1">
                <a:solidFill>
                  <a:srgbClr val="FFFFFF"/>
                </a:solidFill>
                <a:latin typeface="Noto Sans"/>
                <a:cs typeface="Noto Sans"/>
              </a:rPr>
              <a:t>That</a:t>
            </a:r>
            <a:r>
              <a:rPr sz="1199" b="1" spc="-40">
                <a:solidFill>
                  <a:srgbClr val="FFFFFF"/>
                </a:solidFill>
                <a:latin typeface="Noto Sans"/>
                <a:cs typeface="Noto Sans"/>
              </a:rPr>
              <a:t> </a:t>
            </a:r>
            <a:r>
              <a:rPr sz="1199" b="1" spc="-5">
                <a:solidFill>
                  <a:srgbClr val="FFFFFF"/>
                </a:solidFill>
                <a:latin typeface="Noto Sans"/>
                <a:cs typeface="Noto Sans"/>
              </a:rPr>
              <a:t>Work</a:t>
            </a:r>
            <a:endParaRPr sz="1199">
              <a:solidFill>
                <a:srgbClr val="FFFFFF"/>
              </a:solidFill>
              <a:latin typeface="Noto Sans"/>
              <a:cs typeface="Noto Sans"/>
            </a:endParaRPr>
          </a:p>
        </p:txBody>
      </p:sp>
      <p:sp>
        <p:nvSpPr>
          <p:cNvPr id="268" name="object 46">
            <a:extLst>
              <a:ext uri="{FF2B5EF4-FFF2-40B4-BE49-F238E27FC236}">
                <a16:creationId xmlns:a16="http://schemas.microsoft.com/office/drawing/2014/main" id="{3450F328-2D04-47F0-8144-E120F1944473}"/>
              </a:ext>
            </a:extLst>
          </p:cNvPr>
          <p:cNvSpPr txBox="1"/>
          <p:nvPr/>
        </p:nvSpPr>
        <p:spPr>
          <a:xfrm>
            <a:off x="2255571" y="2345764"/>
            <a:ext cx="2248800" cy="197284"/>
          </a:xfrm>
          <a:prstGeom prst="rect">
            <a:avLst/>
          </a:prstGeom>
        </p:spPr>
        <p:txBody>
          <a:bodyPr vert="horz" wrap="square" lIns="0" tIns="12687" rIns="0" bIns="0" rtlCol="0">
            <a:spAutoFit/>
          </a:bodyPr>
          <a:lstStyle/>
          <a:p>
            <a:pPr marL="12687" defTabSz="913486">
              <a:spcBef>
                <a:spcPts val="100"/>
              </a:spcBef>
            </a:pPr>
            <a:r>
              <a:rPr lang="de-DE" sz="1199" b="1" dirty="0">
                <a:solidFill>
                  <a:srgbClr val="060F39"/>
                </a:solidFill>
                <a:latin typeface="Noto Sans"/>
                <a:cs typeface="Noto Sans"/>
              </a:rPr>
              <a:t>Neu konzipierte Lösungen</a:t>
            </a:r>
            <a:endParaRPr sz="1199" dirty="0">
              <a:solidFill>
                <a:srgbClr val="060F39"/>
              </a:solidFill>
              <a:latin typeface="Noto Sans"/>
              <a:cs typeface="Noto Sans"/>
            </a:endParaRPr>
          </a:p>
        </p:txBody>
      </p:sp>
      <p:sp>
        <p:nvSpPr>
          <p:cNvPr id="269" name="object 47">
            <a:extLst>
              <a:ext uri="{FF2B5EF4-FFF2-40B4-BE49-F238E27FC236}">
                <a16:creationId xmlns:a16="http://schemas.microsoft.com/office/drawing/2014/main" id="{818F488C-7203-438E-846E-ACDD23BC4AD4}"/>
              </a:ext>
            </a:extLst>
          </p:cNvPr>
          <p:cNvSpPr txBox="1"/>
          <p:nvPr/>
        </p:nvSpPr>
        <p:spPr>
          <a:xfrm>
            <a:off x="2260740" y="5452969"/>
            <a:ext cx="3349090" cy="197284"/>
          </a:xfrm>
          <a:prstGeom prst="rect">
            <a:avLst/>
          </a:prstGeom>
        </p:spPr>
        <p:txBody>
          <a:bodyPr vert="horz" wrap="square" lIns="0" tIns="12687" rIns="0" bIns="0" rtlCol="0">
            <a:spAutoFit/>
          </a:bodyPr>
          <a:lstStyle/>
          <a:p>
            <a:pPr marL="12687" defTabSz="913486">
              <a:spcBef>
                <a:spcPts val="100"/>
              </a:spcBef>
            </a:pPr>
            <a:r>
              <a:rPr lang="de-DE" sz="1199" b="1">
                <a:solidFill>
                  <a:srgbClr val="FFFFFF"/>
                </a:solidFill>
                <a:latin typeface="Noto Sans"/>
                <a:cs typeface="Noto Sans"/>
              </a:rPr>
              <a:t>Eine Kultur der Abfallvermeidung schaffen</a:t>
            </a:r>
            <a:endParaRPr sz="1199">
              <a:solidFill>
                <a:srgbClr val="FFFFFF"/>
              </a:solidFill>
              <a:latin typeface="Noto Sans"/>
              <a:cs typeface="Noto Sans"/>
            </a:endParaRPr>
          </a:p>
        </p:txBody>
      </p:sp>
      <p:sp>
        <p:nvSpPr>
          <p:cNvPr id="270" name="object 48">
            <a:extLst>
              <a:ext uri="{FF2B5EF4-FFF2-40B4-BE49-F238E27FC236}">
                <a16:creationId xmlns:a16="http://schemas.microsoft.com/office/drawing/2014/main" id="{D7D84996-667E-424E-AFDB-4C6C1EB0DB17}"/>
              </a:ext>
            </a:extLst>
          </p:cNvPr>
          <p:cNvSpPr txBox="1"/>
          <p:nvPr/>
        </p:nvSpPr>
        <p:spPr>
          <a:xfrm>
            <a:off x="7379993" y="5474771"/>
            <a:ext cx="1733731" cy="197284"/>
          </a:xfrm>
          <a:prstGeom prst="rect">
            <a:avLst/>
          </a:prstGeom>
        </p:spPr>
        <p:txBody>
          <a:bodyPr vert="horz" wrap="square" lIns="0" tIns="12687" rIns="0" bIns="0" rtlCol="0">
            <a:spAutoFit/>
          </a:bodyPr>
          <a:lstStyle/>
          <a:p>
            <a:pPr marL="12687" defTabSz="913486">
              <a:spcBef>
                <a:spcPts val="100"/>
              </a:spcBef>
            </a:pPr>
            <a:r>
              <a:rPr sz="1199" b="1">
                <a:solidFill>
                  <a:srgbClr val="FFFFFF"/>
                </a:solidFill>
                <a:latin typeface="Noto Sans"/>
                <a:cs typeface="Noto Sans"/>
              </a:rPr>
              <a:t>Places</a:t>
            </a:r>
            <a:r>
              <a:rPr sz="1199" b="1" spc="-45">
                <a:solidFill>
                  <a:srgbClr val="FFFFFF"/>
                </a:solidFill>
                <a:latin typeface="Noto Sans"/>
                <a:cs typeface="Noto Sans"/>
              </a:rPr>
              <a:t> </a:t>
            </a:r>
            <a:r>
              <a:rPr sz="1199" b="1">
                <a:solidFill>
                  <a:srgbClr val="FFFFFF"/>
                </a:solidFill>
                <a:latin typeface="Noto Sans"/>
                <a:cs typeface="Noto Sans"/>
              </a:rPr>
              <a:t>That</a:t>
            </a:r>
            <a:r>
              <a:rPr sz="1199" b="1" spc="-40">
                <a:solidFill>
                  <a:srgbClr val="FFFFFF"/>
                </a:solidFill>
                <a:latin typeface="Noto Sans"/>
                <a:cs typeface="Noto Sans"/>
              </a:rPr>
              <a:t> </a:t>
            </a:r>
            <a:r>
              <a:rPr sz="1199" b="1">
                <a:solidFill>
                  <a:srgbClr val="FFFFFF"/>
                </a:solidFill>
                <a:latin typeface="Noto Sans"/>
                <a:cs typeface="Noto Sans"/>
              </a:rPr>
              <a:t>Think</a:t>
            </a:r>
            <a:endParaRPr sz="1199">
              <a:solidFill>
                <a:srgbClr val="FFFFFF"/>
              </a:solidFill>
              <a:latin typeface="Noto Sans"/>
              <a:cs typeface="Noto Sans"/>
            </a:endParaRPr>
          </a:p>
        </p:txBody>
      </p:sp>
      <p:sp>
        <p:nvSpPr>
          <p:cNvPr id="271" name="object 51">
            <a:extLst>
              <a:ext uri="{FF2B5EF4-FFF2-40B4-BE49-F238E27FC236}">
                <a16:creationId xmlns:a16="http://schemas.microsoft.com/office/drawing/2014/main" id="{3AEB3709-A47C-4DCE-B4DD-434705F4B734}"/>
              </a:ext>
            </a:extLst>
          </p:cNvPr>
          <p:cNvSpPr txBox="1"/>
          <p:nvPr/>
        </p:nvSpPr>
        <p:spPr>
          <a:xfrm>
            <a:off x="2255571" y="2887412"/>
            <a:ext cx="2973423" cy="197284"/>
          </a:xfrm>
          <a:prstGeom prst="rect">
            <a:avLst/>
          </a:prstGeom>
        </p:spPr>
        <p:txBody>
          <a:bodyPr vert="horz" wrap="square" lIns="0" tIns="12687" rIns="0" bIns="0" rtlCol="0">
            <a:spAutoFit/>
          </a:bodyPr>
          <a:lstStyle/>
          <a:p>
            <a:pPr marL="12687" defTabSz="913486">
              <a:spcBef>
                <a:spcPts val="100"/>
              </a:spcBef>
            </a:pPr>
            <a:r>
              <a:rPr lang="de-DE" sz="1199" b="1" dirty="0">
                <a:solidFill>
                  <a:srgbClr val="060F39"/>
                </a:solidFill>
                <a:latin typeface="Noto Sans"/>
                <a:cs typeface="Noto Sans"/>
              </a:rPr>
              <a:t>Gemeinsame kulinarische Erlebnisse</a:t>
            </a:r>
            <a:endParaRPr sz="1199" dirty="0">
              <a:solidFill>
                <a:srgbClr val="060F39"/>
              </a:solidFill>
              <a:latin typeface="Noto Sans"/>
              <a:cs typeface="Noto Sans"/>
            </a:endParaRPr>
          </a:p>
        </p:txBody>
      </p:sp>
      <p:sp>
        <p:nvSpPr>
          <p:cNvPr id="272" name="object 52">
            <a:extLst>
              <a:ext uri="{FF2B5EF4-FFF2-40B4-BE49-F238E27FC236}">
                <a16:creationId xmlns:a16="http://schemas.microsoft.com/office/drawing/2014/main" id="{344FABED-E19C-4F78-AE6A-D9BE8D01913C}"/>
              </a:ext>
            </a:extLst>
          </p:cNvPr>
          <p:cNvSpPr txBox="1"/>
          <p:nvPr/>
        </p:nvSpPr>
        <p:spPr>
          <a:xfrm>
            <a:off x="2260740" y="6005023"/>
            <a:ext cx="2851772" cy="197284"/>
          </a:xfrm>
          <a:prstGeom prst="rect">
            <a:avLst/>
          </a:prstGeom>
        </p:spPr>
        <p:txBody>
          <a:bodyPr vert="horz" wrap="square" lIns="0" tIns="12687" rIns="0" bIns="0" rtlCol="0">
            <a:spAutoFit/>
          </a:bodyPr>
          <a:lstStyle/>
          <a:p>
            <a:pPr marL="12687" defTabSz="913486">
              <a:spcBef>
                <a:spcPts val="100"/>
              </a:spcBef>
            </a:pPr>
            <a:r>
              <a:rPr lang="de-DE" sz="1199" b="1">
                <a:solidFill>
                  <a:srgbClr val="FFFFFF"/>
                </a:solidFill>
                <a:latin typeface="Noto Sans"/>
                <a:cs typeface="Noto Sans"/>
              </a:rPr>
              <a:t>Unseren CO2-Ausstoß verringern</a:t>
            </a:r>
            <a:endParaRPr sz="1199">
              <a:solidFill>
                <a:srgbClr val="FFFFFF"/>
              </a:solidFill>
              <a:latin typeface="Noto Sans"/>
              <a:cs typeface="Noto Sans"/>
            </a:endParaRPr>
          </a:p>
        </p:txBody>
      </p:sp>
      <p:sp>
        <p:nvSpPr>
          <p:cNvPr id="273" name="object 53">
            <a:extLst>
              <a:ext uri="{FF2B5EF4-FFF2-40B4-BE49-F238E27FC236}">
                <a16:creationId xmlns:a16="http://schemas.microsoft.com/office/drawing/2014/main" id="{B1EC670E-C9F5-4611-9FD8-27702D2F043A}"/>
              </a:ext>
            </a:extLst>
          </p:cNvPr>
          <p:cNvSpPr txBox="1"/>
          <p:nvPr/>
        </p:nvSpPr>
        <p:spPr>
          <a:xfrm>
            <a:off x="7379994" y="6004939"/>
            <a:ext cx="1611423" cy="197284"/>
          </a:xfrm>
          <a:prstGeom prst="rect">
            <a:avLst/>
          </a:prstGeom>
        </p:spPr>
        <p:txBody>
          <a:bodyPr vert="horz" wrap="square" lIns="0" tIns="12687" rIns="0" bIns="0" rtlCol="0">
            <a:spAutoFit/>
          </a:bodyPr>
          <a:lstStyle/>
          <a:p>
            <a:pPr marL="12687" defTabSz="913486">
              <a:spcBef>
                <a:spcPts val="100"/>
              </a:spcBef>
            </a:pPr>
            <a:r>
              <a:rPr sz="1199" b="1">
                <a:solidFill>
                  <a:srgbClr val="FFFFFF"/>
                </a:solidFill>
                <a:latin typeface="Noto Sans"/>
                <a:cs typeface="Noto Sans"/>
              </a:rPr>
              <a:t>Places</a:t>
            </a:r>
            <a:r>
              <a:rPr sz="1199" b="1" spc="-45">
                <a:solidFill>
                  <a:srgbClr val="FFFFFF"/>
                </a:solidFill>
                <a:latin typeface="Noto Sans"/>
                <a:cs typeface="Noto Sans"/>
              </a:rPr>
              <a:t> </a:t>
            </a:r>
            <a:r>
              <a:rPr sz="1199" b="1">
                <a:solidFill>
                  <a:srgbClr val="FFFFFF"/>
                </a:solidFill>
                <a:latin typeface="Noto Sans"/>
                <a:cs typeface="Noto Sans"/>
              </a:rPr>
              <a:t>That</a:t>
            </a:r>
            <a:r>
              <a:rPr sz="1199" b="1" spc="-40">
                <a:solidFill>
                  <a:srgbClr val="FFFFFF"/>
                </a:solidFill>
                <a:latin typeface="Noto Sans"/>
                <a:cs typeface="Noto Sans"/>
              </a:rPr>
              <a:t> </a:t>
            </a:r>
            <a:r>
              <a:rPr sz="1199" b="1">
                <a:solidFill>
                  <a:srgbClr val="FFFFFF"/>
                </a:solidFill>
                <a:latin typeface="Noto Sans"/>
                <a:cs typeface="Noto Sans"/>
              </a:rPr>
              <a:t>Give</a:t>
            </a:r>
            <a:endParaRPr sz="1199">
              <a:solidFill>
                <a:srgbClr val="FFFFFF"/>
              </a:solidFill>
              <a:latin typeface="Noto Sans"/>
              <a:cs typeface="Noto Sans"/>
            </a:endParaRPr>
          </a:p>
        </p:txBody>
      </p:sp>
      <p:grpSp>
        <p:nvGrpSpPr>
          <p:cNvPr id="274" name="object 54">
            <a:extLst>
              <a:ext uri="{FF2B5EF4-FFF2-40B4-BE49-F238E27FC236}">
                <a16:creationId xmlns:a16="http://schemas.microsoft.com/office/drawing/2014/main" id="{CEA2A273-DA8D-42A4-BCC8-7ACFC3CB5034}"/>
              </a:ext>
            </a:extLst>
          </p:cNvPr>
          <p:cNvGrpSpPr/>
          <p:nvPr/>
        </p:nvGrpSpPr>
        <p:grpSpPr>
          <a:xfrm>
            <a:off x="1787350" y="1728943"/>
            <a:ext cx="391030" cy="3509625"/>
            <a:chOff x="1394787" y="1990383"/>
            <a:chExt cx="362588" cy="3254344"/>
          </a:xfrm>
        </p:grpSpPr>
        <p:sp>
          <p:nvSpPr>
            <p:cNvPr id="275" name="object 55">
              <a:extLst>
                <a:ext uri="{FF2B5EF4-FFF2-40B4-BE49-F238E27FC236}">
                  <a16:creationId xmlns:a16="http://schemas.microsoft.com/office/drawing/2014/main" id="{C3935E7A-10A9-4C0E-98F0-677F4B9B0291}"/>
                </a:ext>
              </a:extLst>
            </p:cNvPr>
            <p:cNvSpPr/>
            <p:nvPr/>
          </p:nvSpPr>
          <p:spPr>
            <a:xfrm>
              <a:off x="1394790" y="1990383"/>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76" name="object 56">
              <a:extLst>
                <a:ext uri="{FF2B5EF4-FFF2-40B4-BE49-F238E27FC236}">
                  <a16:creationId xmlns:a16="http://schemas.microsoft.com/office/drawing/2014/main" id="{634C36EE-61A5-46EA-A4FB-27B4ED5F5D91}"/>
                </a:ext>
              </a:extLst>
            </p:cNvPr>
            <p:cNvSpPr/>
            <p:nvPr/>
          </p:nvSpPr>
          <p:spPr>
            <a:xfrm>
              <a:off x="1394790" y="1990384"/>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sp>
          <p:nvSpPr>
            <p:cNvPr id="277" name="object 57">
              <a:extLst>
                <a:ext uri="{FF2B5EF4-FFF2-40B4-BE49-F238E27FC236}">
                  <a16:creationId xmlns:a16="http://schemas.microsoft.com/office/drawing/2014/main" id="{EDD6BB68-F353-445B-B8AE-8C67A2A675F6}"/>
                </a:ext>
              </a:extLst>
            </p:cNvPr>
            <p:cNvSpPr/>
            <p:nvPr/>
          </p:nvSpPr>
          <p:spPr>
            <a:xfrm>
              <a:off x="1394789" y="4882137"/>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78" name="object 58">
              <a:extLst>
                <a:ext uri="{FF2B5EF4-FFF2-40B4-BE49-F238E27FC236}">
                  <a16:creationId xmlns:a16="http://schemas.microsoft.com/office/drawing/2014/main" id="{50D5E830-4049-400B-8708-2C413ECB8F26}"/>
                </a:ext>
              </a:extLst>
            </p:cNvPr>
            <p:cNvSpPr/>
            <p:nvPr/>
          </p:nvSpPr>
          <p:spPr>
            <a:xfrm>
              <a:off x="1394787" y="4882142"/>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279" name="object 59">
            <a:extLst>
              <a:ext uri="{FF2B5EF4-FFF2-40B4-BE49-F238E27FC236}">
                <a16:creationId xmlns:a16="http://schemas.microsoft.com/office/drawing/2014/main" id="{2D140E22-2233-4958-94D5-E9B39F85A604}"/>
              </a:ext>
            </a:extLst>
          </p:cNvPr>
          <p:cNvSpPr txBox="1"/>
          <p:nvPr/>
        </p:nvSpPr>
        <p:spPr>
          <a:xfrm>
            <a:off x="1893764" y="4876193"/>
            <a:ext cx="161616" cy="274469"/>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1</a:t>
            </a:r>
            <a:endParaRPr sz="1698" dirty="0">
              <a:solidFill>
                <a:srgbClr val="030037"/>
              </a:solidFill>
              <a:latin typeface="Noto Sans"/>
              <a:cs typeface="Noto Sans"/>
            </a:endParaRPr>
          </a:p>
        </p:txBody>
      </p:sp>
      <p:grpSp>
        <p:nvGrpSpPr>
          <p:cNvPr id="280" name="object 60">
            <a:extLst>
              <a:ext uri="{FF2B5EF4-FFF2-40B4-BE49-F238E27FC236}">
                <a16:creationId xmlns:a16="http://schemas.microsoft.com/office/drawing/2014/main" id="{CC4D395A-5065-4375-B18A-6536E30D5DE5}"/>
              </a:ext>
            </a:extLst>
          </p:cNvPr>
          <p:cNvGrpSpPr/>
          <p:nvPr/>
        </p:nvGrpSpPr>
        <p:grpSpPr>
          <a:xfrm>
            <a:off x="6841325" y="4840007"/>
            <a:ext cx="406093" cy="406093"/>
            <a:chOff x="6081146" y="4875157"/>
            <a:chExt cx="376555" cy="376555"/>
          </a:xfrm>
        </p:grpSpPr>
        <p:sp>
          <p:nvSpPr>
            <p:cNvPr id="281" name="object 61">
              <a:extLst>
                <a:ext uri="{FF2B5EF4-FFF2-40B4-BE49-F238E27FC236}">
                  <a16:creationId xmlns:a16="http://schemas.microsoft.com/office/drawing/2014/main" id="{F46860B8-57A3-4DD4-B0BD-F984E242FF5A}"/>
                </a:ext>
              </a:extLst>
            </p:cNvPr>
            <p:cNvSpPr/>
            <p:nvPr/>
          </p:nvSpPr>
          <p:spPr>
            <a:xfrm>
              <a:off x="6088131" y="4882142"/>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82" name="object 62">
              <a:extLst>
                <a:ext uri="{FF2B5EF4-FFF2-40B4-BE49-F238E27FC236}">
                  <a16:creationId xmlns:a16="http://schemas.microsoft.com/office/drawing/2014/main" id="{EBDE8332-8840-4A4C-ADD5-67FCDB5CB34B}"/>
                </a:ext>
              </a:extLst>
            </p:cNvPr>
            <p:cNvSpPr/>
            <p:nvPr/>
          </p:nvSpPr>
          <p:spPr>
            <a:xfrm>
              <a:off x="6088131" y="4882142"/>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283" name="object 63">
            <a:extLst>
              <a:ext uri="{FF2B5EF4-FFF2-40B4-BE49-F238E27FC236}">
                <a16:creationId xmlns:a16="http://schemas.microsoft.com/office/drawing/2014/main" id="{47B1259B-0FEA-407E-BD18-7BCAD63AA844}"/>
              </a:ext>
            </a:extLst>
          </p:cNvPr>
          <p:cNvSpPr txBox="1"/>
          <p:nvPr/>
        </p:nvSpPr>
        <p:spPr>
          <a:xfrm>
            <a:off x="6955268" y="4876193"/>
            <a:ext cx="161616" cy="274469"/>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1</a:t>
            </a:r>
            <a:endParaRPr sz="1698" dirty="0">
              <a:solidFill>
                <a:srgbClr val="030037"/>
              </a:solidFill>
              <a:latin typeface="Noto Sans"/>
              <a:cs typeface="Noto Sans"/>
            </a:endParaRPr>
          </a:p>
        </p:txBody>
      </p:sp>
      <p:grpSp>
        <p:nvGrpSpPr>
          <p:cNvPr id="284" name="object 64">
            <a:extLst>
              <a:ext uri="{FF2B5EF4-FFF2-40B4-BE49-F238E27FC236}">
                <a16:creationId xmlns:a16="http://schemas.microsoft.com/office/drawing/2014/main" id="{7274EEB7-F80D-4C9C-8E56-EE2EE819F2E3}"/>
              </a:ext>
            </a:extLst>
          </p:cNvPr>
          <p:cNvGrpSpPr/>
          <p:nvPr/>
        </p:nvGrpSpPr>
        <p:grpSpPr>
          <a:xfrm>
            <a:off x="1785647" y="2261928"/>
            <a:ext cx="391027" cy="3509625"/>
            <a:chOff x="1393207" y="2484600"/>
            <a:chExt cx="362585" cy="3254344"/>
          </a:xfrm>
        </p:grpSpPr>
        <p:sp>
          <p:nvSpPr>
            <p:cNvPr id="285" name="object 65">
              <a:extLst>
                <a:ext uri="{FF2B5EF4-FFF2-40B4-BE49-F238E27FC236}">
                  <a16:creationId xmlns:a16="http://schemas.microsoft.com/office/drawing/2014/main" id="{B257D3B3-7794-4F03-99FE-A1A6FCB738EC}"/>
                </a:ext>
              </a:extLst>
            </p:cNvPr>
            <p:cNvSpPr/>
            <p:nvPr/>
          </p:nvSpPr>
          <p:spPr>
            <a:xfrm>
              <a:off x="1393207" y="2484600"/>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86" name="object 66">
              <a:extLst>
                <a:ext uri="{FF2B5EF4-FFF2-40B4-BE49-F238E27FC236}">
                  <a16:creationId xmlns:a16="http://schemas.microsoft.com/office/drawing/2014/main" id="{A9109811-1731-4CDA-B214-D9731C7C369A}"/>
                </a:ext>
              </a:extLst>
            </p:cNvPr>
            <p:cNvSpPr/>
            <p:nvPr/>
          </p:nvSpPr>
          <p:spPr>
            <a:xfrm>
              <a:off x="1393207" y="2484600"/>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sp>
          <p:nvSpPr>
            <p:cNvPr id="287" name="object 67">
              <a:extLst>
                <a:ext uri="{FF2B5EF4-FFF2-40B4-BE49-F238E27FC236}">
                  <a16:creationId xmlns:a16="http://schemas.microsoft.com/office/drawing/2014/main" id="{7DCC5179-C18E-4B50-9DB7-50906FC12B2B}"/>
                </a:ext>
              </a:extLst>
            </p:cNvPr>
            <p:cNvSpPr/>
            <p:nvPr/>
          </p:nvSpPr>
          <p:spPr>
            <a:xfrm>
              <a:off x="1393207" y="5376359"/>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88" name="object 68">
              <a:extLst>
                <a:ext uri="{FF2B5EF4-FFF2-40B4-BE49-F238E27FC236}">
                  <a16:creationId xmlns:a16="http://schemas.microsoft.com/office/drawing/2014/main" id="{DA69BC26-C798-4EC0-82BC-8339C6C1F9EB}"/>
                </a:ext>
              </a:extLst>
            </p:cNvPr>
            <p:cNvSpPr/>
            <p:nvPr/>
          </p:nvSpPr>
          <p:spPr>
            <a:xfrm>
              <a:off x="1393207" y="5376359"/>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289" name="object 69">
            <a:extLst>
              <a:ext uri="{FF2B5EF4-FFF2-40B4-BE49-F238E27FC236}">
                <a16:creationId xmlns:a16="http://schemas.microsoft.com/office/drawing/2014/main" id="{91B0595B-C458-48CA-AD4D-46A5340C3DB2}"/>
              </a:ext>
            </a:extLst>
          </p:cNvPr>
          <p:cNvSpPr txBox="1"/>
          <p:nvPr/>
        </p:nvSpPr>
        <p:spPr>
          <a:xfrm>
            <a:off x="1901767" y="5409177"/>
            <a:ext cx="161616" cy="274469"/>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2</a:t>
            </a:r>
            <a:endParaRPr sz="1698" dirty="0">
              <a:solidFill>
                <a:srgbClr val="030037"/>
              </a:solidFill>
              <a:latin typeface="Noto Sans"/>
              <a:cs typeface="Noto Sans"/>
            </a:endParaRPr>
          </a:p>
        </p:txBody>
      </p:sp>
      <p:grpSp>
        <p:nvGrpSpPr>
          <p:cNvPr id="290" name="object 70">
            <a:extLst>
              <a:ext uri="{FF2B5EF4-FFF2-40B4-BE49-F238E27FC236}">
                <a16:creationId xmlns:a16="http://schemas.microsoft.com/office/drawing/2014/main" id="{00ECE442-5DB0-40A8-A5A5-87B61316FCF2}"/>
              </a:ext>
            </a:extLst>
          </p:cNvPr>
          <p:cNvGrpSpPr/>
          <p:nvPr/>
        </p:nvGrpSpPr>
        <p:grpSpPr>
          <a:xfrm>
            <a:off x="6839621" y="5372992"/>
            <a:ext cx="406093" cy="406093"/>
            <a:chOff x="6079567" y="5369374"/>
            <a:chExt cx="376555" cy="376555"/>
          </a:xfrm>
        </p:grpSpPr>
        <p:sp>
          <p:nvSpPr>
            <p:cNvPr id="291" name="object 71">
              <a:extLst>
                <a:ext uri="{FF2B5EF4-FFF2-40B4-BE49-F238E27FC236}">
                  <a16:creationId xmlns:a16="http://schemas.microsoft.com/office/drawing/2014/main" id="{5E477360-9661-4EC7-863A-8150FD7AD0A2}"/>
                </a:ext>
              </a:extLst>
            </p:cNvPr>
            <p:cNvSpPr/>
            <p:nvPr/>
          </p:nvSpPr>
          <p:spPr>
            <a:xfrm>
              <a:off x="6086552" y="5376359"/>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92" name="object 72">
              <a:extLst>
                <a:ext uri="{FF2B5EF4-FFF2-40B4-BE49-F238E27FC236}">
                  <a16:creationId xmlns:a16="http://schemas.microsoft.com/office/drawing/2014/main" id="{86E2D79C-C7A6-4F7A-850C-C31CCAD6306E}"/>
                </a:ext>
              </a:extLst>
            </p:cNvPr>
            <p:cNvSpPr/>
            <p:nvPr/>
          </p:nvSpPr>
          <p:spPr>
            <a:xfrm>
              <a:off x="6086552" y="5376359"/>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293" name="object 73">
            <a:extLst>
              <a:ext uri="{FF2B5EF4-FFF2-40B4-BE49-F238E27FC236}">
                <a16:creationId xmlns:a16="http://schemas.microsoft.com/office/drawing/2014/main" id="{F40FB03A-868E-45F2-BCC9-6A0CD8F44047}"/>
              </a:ext>
            </a:extLst>
          </p:cNvPr>
          <p:cNvSpPr txBox="1"/>
          <p:nvPr/>
        </p:nvSpPr>
        <p:spPr>
          <a:xfrm>
            <a:off x="6963272" y="5409177"/>
            <a:ext cx="161616" cy="274469"/>
          </a:xfrm>
          <a:prstGeom prst="rect">
            <a:avLst/>
          </a:prstGeom>
        </p:spPr>
        <p:txBody>
          <a:bodyPr vert="horz" wrap="square" lIns="0" tIns="13321" rIns="0" bIns="0" rtlCol="0">
            <a:spAutoFit/>
          </a:bodyPr>
          <a:lstStyle/>
          <a:p>
            <a:pPr marL="12687" defTabSz="913486">
              <a:spcBef>
                <a:spcPts val="105"/>
              </a:spcBef>
            </a:pPr>
            <a:r>
              <a:rPr lang="de-DE" sz="1698" b="1" dirty="0">
                <a:solidFill>
                  <a:srgbClr val="030037"/>
                </a:solidFill>
                <a:latin typeface="Noto Sans"/>
                <a:cs typeface="Noto Sans"/>
              </a:rPr>
              <a:t>2</a:t>
            </a:r>
            <a:endParaRPr lang="de-DE" sz="1698" dirty="0">
              <a:solidFill>
                <a:srgbClr val="030037"/>
              </a:solidFill>
              <a:latin typeface="Noto Sans"/>
              <a:cs typeface="Noto Sans"/>
            </a:endParaRPr>
          </a:p>
        </p:txBody>
      </p:sp>
      <p:grpSp>
        <p:nvGrpSpPr>
          <p:cNvPr id="294" name="object 74">
            <a:extLst>
              <a:ext uri="{FF2B5EF4-FFF2-40B4-BE49-F238E27FC236}">
                <a16:creationId xmlns:a16="http://schemas.microsoft.com/office/drawing/2014/main" id="{2EC882FC-442A-4A0C-97B8-0DB1CCAAF5DA}"/>
              </a:ext>
            </a:extLst>
          </p:cNvPr>
          <p:cNvGrpSpPr/>
          <p:nvPr/>
        </p:nvGrpSpPr>
        <p:grpSpPr>
          <a:xfrm>
            <a:off x="1778116" y="2787379"/>
            <a:ext cx="406093" cy="406093"/>
            <a:chOff x="1386222" y="2971832"/>
            <a:chExt cx="376555" cy="376555"/>
          </a:xfrm>
        </p:grpSpPr>
        <p:sp>
          <p:nvSpPr>
            <p:cNvPr id="295" name="object 75">
              <a:extLst>
                <a:ext uri="{FF2B5EF4-FFF2-40B4-BE49-F238E27FC236}">
                  <a16:creationId xmlns:a16="http://schemas.microsoft.com/office/drawing/2014/main" id="{443C65C0-D98A-4779-A01C-55EE06E2F57F}"/>
                </a:ext>
              </a:extLst>
            </p:cNvPr>
            <p:cNvSpPr/>
            <p:nvPr/>
          </p:nvSpPr>
          <p:spPr>
            <a:xfrm>
              <a:off x="1393207" y="2978817"/>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296" name="object 76">
              <a:extLst>
                <a:ext uri="{FF2B5EF4-FFF2-40B4-BE49-F238E27FC236}">
                  <a16:creationId xmlns:a16="http://schemas.microsoft.com/office/drawing/2014/main" id="{FBB7FC8E-81D7-4972-B5E3-04B2BBEA0395}"/>
                </a:ext>
              </a:extLst>
            </p:cNvPr>
            <p:cNvSpPr/>
            <p:nvPr/>
          </p:nvSpPr>
          <p:spPr>
            <a:xfrm>
              <a:off x="1393207" y="2978817"/>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297" name="object 77">
            <a:extLst>
              <a:ext uri="{FF2B5EF4-FFF2-40B4-BE49-F238E27FC236}">
                <a16:creationId xmlns:a16="http://schemas.microsoft.com/office/drawing/2014/main" id="{029A6CBC-EA88-4E6B-B5C4-D72C71B5E6A1}"/>
              </a:ext>
            </a:extLst>
          </p:cNvPr>
          <p:cNvSpPr txBox="1"/>
          <p:nvPr/>
        </p:nvSpPr>
        <p:spPr>
          <a:xfrm>
            <a:off x="1904145" y="1799116"/>
            <a:ext cx="169149" cy="1384003"/>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1</a:t>
            </a:r>
            <a:endParaRPr sz="1698" dirty="0">
              <a:solidFill>
                <a:srgbClr val="030037"/>
              </a:solidFill>
              <a:latin typeface="Noto Sans"/>
              <a:cs typeface="Noto Sans"/>
            </a:endParaRPr>
          </a:p>
          <a:p>
            <a:pPr marL="19665" defTabSz="913486">
              <a:spcBef>
                <a:spcPts val="1848"/>
              </a:spcBef>
            </a:pPr>
            <a:r>
              <a:rPr sz="1698" b="1" dirty="0">
                <a:solidFill>
                  <a:srgbClr val="030037"/>
                </a:solidFill>
                <a:latin typeface="Noto Sans"/>
                <a:cs typeface="Noto Sans"/>
              </a:rPr>
              <a:t>2</a:t>
            </a:r>
            <a:endParaRPr sz="1698" dirty="0">
              <a:solidFill>
                <a:srgbClr val="030037"/>
              </a:solidFill>
              <a:latin typeface="Noto Sans"/>
              <a:cs typeface="Noto Sans"/>
            </a:endParaRPr>
          </a:p>
          <a:p>
            <a:pPr marL="19665" defTabSz="913486">
              <a:spcBef>
                <a:spcPts val="2398"/>
              </a:spcBef>
            </a:pPr>
            <a:r>
              <a:rPr sz="1698" b="1" dirty="0">
                <a:solidFill>
                  <a:srgbClr val="030037"/>
                </a:solidFill>
                <a:latin typeface="Noto Sans"/>
                <a:cs typeface="Noto Sans"/>
              </a:rPr>
              <a:t>3</a:t>
            </a:r>
            <a:endParaRPr sz="1698" dirty="0">
              <a:solidFill>
                <a:srgbClr val="030037"/>
              </a:solidFill>
              <a:latin typeface="Noto Sans"/>
              <a:cs typeface="Noto Sans"/>
            </a:endParaRPr>
          </a:p>
        </p:txBody>
      </p:sp>
      <p:grpSp>
        <p:nvGrpSpPr>
          <p:cNvPr id="298" name="object 78">
            <a:extLst>
              <a:ext uri="{FF2B5EF4-FFF2-40B4-BE49-F238E27FC236}">
                <a16:creationId xmlns:a16="http://schemas.microsoft.com/office/drawing/2014/main" id="{2FBBF1F1-8F9C-4300-A1C9-B39EF76BB423}"/>
              </a:ext>
            </a:extLst>
          </p:cNvPr>
          <p:cNvGrpSpPr/>
          <p:nvPr/>
        </p:nvGrpSpPr>
        <p:grpSpPr>
          <a:xfrm>
            <a:off x="1778116" y="5905978"/>
            <a:ext cx="406093" cy="406093"/>
            <a:chOff x="1386222" y="5863592"/>
            <a:chExt cx="376555" cy="376555"/>
          </a:xfrm>
        </p:grpSpPr>
        <p:sp>
          <p:nvSpPr>
            <p:cNvPr id="299" name="object 79">
              <a:extLst>
                <a:ext uri="{FF2B5EF4-FFF2-40B4-BE49-F238E27FC236}">
                  <a16:creationId xmlns:a16="http://schemas.microsoft.com/office/drawing/2014/main" id="{A41865AA-62D1-45E9-A8D5-68BABE9B3E54}"/>
                </a:ext>
              </a:extLst>
            </p:cNvPr>
            <p:cNvSpPr/>
            <p:nvPr/>
          </p:nvSpPr>
          <p:spPr>
            <a:xfrm>
              <a:off x="1393207" y="5870577"/>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300" name="object 80">
              <a:extLst>
                <a:ext uri="{FF2B5EF4-FFF2-40B4-BE49-F238E27FC236}">
                  <a16:creationId xmlns:a16="http://schemas.microsoft.com/office/drawing/2014/main" id="{A0CBEC52-C1A8-4EAC-BA5F-6C142529B3D9}"/>
                </a:ext>
              </a:extLst>
            </p:cNvPr>
            <p:cNvSpPr/>
            <p:nvPr/>
          </p:nvSpPr>
          <p:spPr>
            <a:xfrm>
              <a:off x="1393207" y="5870577"/>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301" name="object 81">
            <a:extLst>
              <a:ext uri="{FF2B5EF4-FFF2-40B4-BE49-F238E27FC236}">
                <a16:creationId xmlns:a16="http://schemas.microsoft.com/office/drawing/2014/main" id="{8381094F-38C1-4132-A19F-F7C4A6DA3F82}"/>
              </a:ext>
            </a:extLst>
          </p:cNvPr>
          <p:cNvSpPr txBox="1"/>
          <p:nvPr/>
        </p:nvSpPr>
        <p:spPr>
          <a:xfrm>
            <a:off x="1901767" y="5951870"/>
            <a:ext cx="161616" cy="274469"/>
          </a:xfrm>
          <a:prstGeom prst="rect">
            <a:avLst/>
          </a:prstGeom>
        </p:spPr>
        <p:txBody>
          <a:bodyPr vert="horz" wrap="square" lIns="0" tIns="13321" rIns="0" bIns="0" rtlCol="0">
            <a:spAutoFit/>
          </a:bodyPr>
          <a:lstStyle/>
          <a:p>
            <a:pPr marL="12687" defTabSz="913486">
              <a:spcBef>
                <a:spcPts val="105"/>
              </a:spcBef>
            </a:pPr>
            <a:r>
              <a:rPr sz="1698" b="1">
                <a:solidFill>
                  <a:srgbClr val="030037"/>
                </a:solidFill>
                <a:latin typeface="Noto Sans"/>
                <a:cs typeface="Noto Sans"/>
              </a:rPr>
              <a:t>3</a:t>
            </a:r>
            <a:endParaRPr sz="1698">
              <a:solidFill>
                <a:srgbClr val="030037"/>
              </a:solidFill>
              <a:latin typeface="Noto Sans"/>
              <a:cs typeface="Noto Sans"/>
            </a:endParaRPr>
          </a:p>
        </p:txBody>
      </p:sp>
      <p:grpSp>
        <p:nvGrpSpPr>
          <p:cNvPr id="302" name="object 82">
            <a:extLst>
              <a:ext uri="{FF2B5EF4-FFF2-40B4-BE49-F238E27FC236}">
                <a16:creationId xmlns:a16="http://schemas.microsoft.com/office/drawing/2014/main" id="{589FA48B-00F3-4D56-89FD-B003FAA3B5C1}"/>
              </a:ext>
            </a:extLst>
          </p:cNvPr>
          <p:cNvGrpSpPr/>
          <p:nvPr/>
        </p:nvGrpSpPr>
        <p:grpSpPr>
          <a:xfrm>
            <a:off x="6839621" y="5905978"/>
            <a:ext cx="406093" cy="406093"/>
            <a:chOff x="6079567" y="5863592"/>
            <a:chExt cx="376555" cy="376555"/>
          </a:xfrm>
        </p:grpSpPr>
        <p:sp>
          <p:nvSpPr>
            <p:cNvPr id="303" name="object 83">
              <a:extLst>
                <a:ext uri="{FF2B5EF4-FFF2-40B4-BE49-F238E27FC236}">
                  <a16:creationId xmlns:a16="http://schemas.microsoft.com/office/drawing/2014/main" id="{CE4C02BF-34A0-46CC-B9A3-0D4E0C0C047B}"/>
                </a:ext>
              </a:extLst>
            </p:cNvPr>
            <p:cNvSpPr/>
            <p:nvPr/>
          </p:nvSpPr>
          <p:spPr>
            <a:xfrm>
              <a:off x="6086552" y="5870577"/>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defTabSz="913486"/>
              <a:endParaRPr sz="1798">
                <a:solidFill>
                  <a:srgbClr val="FFFFFF"/>
                </a:solidFill>
                <a:latin typeface="Noto Sans Light"/>
              </a:endParaRPr>
            </a:p>
          </p:txBody>
        </p:sp>
        <p:sp>
          <p:nvSpPr>
            <p:cNvPr id="304" name="object 84">
              <a:extLst>
                <a:ext uri="{FF2B5EF4-FFF2-40B4-BE49-F238E27FC236}">
                  <a16:creationId xmlns:a16="http://schemas.microsoft.com/office/drawing/2014/main" id="{675BFD2C-53C6-436D-BFE8-7528B17A4004}"/>
                </a:ext>
              </a:extLst>
            </p:cNvPr>
            <p:cNvSpPr/>
            <p:nvPr/>
          </p:nvSpPr>
          <p:spPr>
            <a:xfrm>
              <a:off x="6086552" y="5870577"/>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defTabSz="913486"/>
              <a:endParaRPr sz="1798">
                <a:solidFill>
                  <a:srgbClr val="FFFFFF"/>
                </a:solidFill>
                <a:latin typeface="Noto Sans Light"/>
              </a:endParaRPr>
            </a:p>
          </p:txBody>
        </p:sp>
      </p:grpSp>
      <p:sp>
        <p:nvSpPr>
          <p:cNvPr id="305" name="object 85">
            <a:extLst>
              <a:ext uri="{FF2B5EF4-FFF2-40B4-BE49-F238E27FC236}">
                <a16:creationId xmlns:a16="http://schemas.microsoft.com/office/drawing/2014/main" id="{3F5543CF-7D6F-44A1-9A97-44392ECB7601}"/>
              </a:ext>
            </a:extLst>
          </p:cNvPr>
          <p:cNvSpPr txBox="1"/>
          <p:nvPr/>
        </p:nvSpPr>
        <p:spPr>
          <a:xfrm>
            <a:off x="6963272" y="5951870"/>
            <a:ext cx="161616" cy="274469"/>
          </a:xfrm>
          <a:prstGeom prst="rect">
            <a:avLst/>
          </a:prstGeom>
        </p:spPr>
        <p:txBody>
          <a:bodyPr vert="horz" wrap="square" lIns="0" tIns="13321" rIns="0" bIns="0" rtlCol="0">
            <a:spAutoFit/>
          </a:bodyPr>
          <a:lstStyle/>
          <a:p>
            <a:pPr marL="12687" defTabSz="913486">
              <a:spcBef>
                <a:spcPts val="105"/>
              </a:spcBef>
            </a:pPr>
            <a:r>
              <a:rPr sz="1698" b="1">
                <a:solidFill>
                  <a:srgbClr val="030037"/>
                </a:solidFill>
                <a:latin typeface="Noto Sans"/>
                <a:cs typeface="Noto Sans"/>
              </a:rPr>
              <a:t>3</a:t>
            </a:r>
            <a:endParaRPr sz="1698">
              <a:solidFill>
                <a:srgbClr val="030037"/>
              </a:solidFill>
              <a:latin typeface="Noto Sans"/>
              <a:cs typeface="Noto Sans"/>
            </a:endParaRPr>
          </a:p>
        </p:txBody>
      </p:sp>
      <p:grpSp>
        <p:nvGrpSpPr>
          <p:cNvPr id="306" name="object 86">
            <a:extLst>
              <a:ext uri="{FF2B5EF4-FFF2-40B4-BE49-F238E27FC236}">
                <a16:creationId xmlns:a16="http://schemas.microsoft.com/office/drawing/2014/main" id="{2B6F9F89-3742-4E42-9A4F-3DFD0CE15F7B}"/>
              </a:ext>
            </a:extLst>
          </p:cNvPr>
          <p:cNvGrpSpPr/>
          <p:nvPr/>
        </p:nvGrpSpPr>
        <p:grpSpPr>
          <a:xfrm>
            <a:off x="1186799" y="376720"/>
            <a:ext cx="7686099" cy="3354610"/>
            <a:chOff x="837916" y="736518"/>
            <a:chExt cx="7127032" cy="3110604"/>
          </a:xfrm>
        </p:grpSpPr>
        <p:sp>
          <p:nvSpPr>
            <p:cNvPr id="307" name="object 88">
              <a:extLst>
                <a:ext uri="{FF2B5EF4-FFF2-40B4-BE49-F238E27FC236}">
                  <a16:creationId xmlns:a16="http://schemas.microsoft.com/office/drawing/2014/main" id="{1E545C81-E3EB-41C4-B660-F22625C82A04}"/>
                </a:ext>
              </a:extLst>
            </p:cNvPr>
            <p:cNvSpPr/>
            <p:nvPr/>
          </p:nvSpPr>
          <p:spPr>
            <a:xfrm>
              <a:off x="5473419" y="2007184"/>
              <a:ext cx="1754440" cy="290195"/>
            </a:xfrm>
            <a:custGeom>
              <a:avLst/>
              <a:gdLst/>
              <a:ahLst/>
              <a:cxnLst/>
              <a:rect l="l" t="t" r="r" b="b"/>
              <a:pathLst>
                <a:path w="795020" h="290194">
                  <a:moveTo>
                    <a:pt x="794880" y="0"/>
                  </a:moveTo>
                  <a:lnTo>
                    <a:pt x="0" y="0"/>
                  </a:lnTo>
                  <a:lnTo>
                    <a:pt x="0" y="289979"/>
                  </a:lnTo>
                  <a:lnTo>
                    <a:pt x="794880" y="289979"/>
                  </a:lnTo>
                  <a:lnTo>
                    <a:pt x="794880" y="0"/>
                  </a:lnTo>
                  <a:close/>
                </a:path>
              </a:pathLst>
            </a:custGeom>
            <a:solidFill>
              <a:srgbClr val="153AC7"/>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pic>
          <p:nvPicPr>
            <p:cNvPr id="308" name="object 87">
              <a:extLst>
                <a:ext uri="{FF2B5EF4-FFF2-40B4-BE49-F238E27FC236}">
                  <a16:creationId xmlns:a16="http://schemas.microsoft.com/office/drawing/2014/main" id="{4C58F8E7-9B3E-48A2-B9F0-47D18C35C3F8}"/>
                </a:ext>
              </a:extLst>
            </p:cNvPr>
            <p:cNvPicPr/>
            <p:nvPr/>
          </p:nvPicPr>
          <p:blipFill>
            <a:blip r:embed="rId7" cstate="email">
              <a:extLst>
                <a:ext uri="{28A0092B-C50C-407E-A947-70E740481C1C}">
                  <a14:useLocalDpi xmlns:a14="http://schemas.microsoft.com/office/drawing/2010/main"/>
                </a:ext>
              </a:extLst>
            </a:blip>
            <a:stretch>
              <a:fillRect/>
            </a:stretch>
          </p:blipFill>
          <p:spPr>
            <a:xfrm>
              <a:off x="5533699" y="736518"/>
              <a:ext cx="234891" cy="229821"/>
            </a:xfrm>
            <a:prstGeom prst="rect">
              <a:avLst/>
            </a:prstGeom>
          </p:spPr>
        </p:pic>
        <p:pic>
          <p:nvPicPr>
            <p:cNvPr id="309" name="object 89">
              <a:extLst>
                <a:ext uri="{FF2B5EF4-FFF2-40B4-BE49-F238E27FC236}">
                  <a16:creationId xmlns:a16="http://schemas.microsoft.com/office/drawing/2014/main" id="{E0247DB5-49A8-42F4-8B8E-E2CF692A3989}"/>
                </a:ext>
              </a:extLst>
            </p:cNvPr>
            <p:cNvPicPr/>
            <p:nvPr/>
          </p:nvPicPr>
          <p:blipFill>
            <a:blip r:embed="rId8" cstate="email">
              <a:extLst>
                <a:ext uri="{28A0092B-C50C-407E-A947-70E740481C1C}">
                  <a14:useLocalDpi xmlns:a14="http://schemas.microsoft.com/office/drawing/2010/main"/>
                </a:ext>
              </a:extLst>
            </a:blip>
            <a:stretch>
              <a:fillRect/>
            </a:stretch>
          </p:blipFill>
          <p:spPr>
            <a:xfrm>
              <a:off x="837916" y="3643304"/>
              <a:ext cx="266018" cy="203818"/>
            </a:xfrm>
            <a:prstGeom prst="rect">
              <a:avLst/>
            </a:prstGeom>
          </p:spPr>
        </p:pic>
        <p:sp>
          <p:nvSpPr>
            <p:cNvPr id="310" name="object 90">
              <a:extLst>
                <a:ext uri="{FF2B5EF4-FFF2-40B4-BE49-F238E27FC236}">
                  <a16:creationId xmlns:a16="http://schemas.microsoft.com/office/drawing/2014/main" id="{93F9B18F-ACFD-41A0-8907-799007F22846}"/>
                </a:ext>
              </a:extLst>
            </p:cNvPr>
            <p:cNvSpPr/>
            <p:nvPr/>
          </p:nvSpPr>
          <p:spPr>
            <a:xfrm>
              <a:off x="6088131" y="1969103"/>
              <a:ext cx="362585" cy="362585"/>
            </a:xfrm>
            <a:custGeom>
              <a:avLst/>
              <a:gdLst/>
              <a:ahLst/>
              <a:cxnLst/>
              <a:rect l="l" t="t" r="r" b="b"/>
              <a:pathLst>
                <a:path w="362585" h="362585">
                  <a:moveTo>
                    <a:pt x="181203" y="0"/>
                  </a:move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close/>
                </a:path>
              </a:pathLst>
            </a:custGeom>
            <a:solidFill>
              <a:srgbClr val="FFFFFF"/>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311" name="object 91">
              <a:extLst>
                <a:ext uri="{FF2B5EF4-FFF2-40B4-BE49-F238E27FC236}">
                  <a16:creationId xmlns:a16="http://schemas.microsoft.com/office/drawing/2014/main" id="{4CD9E7AA-A117-4BE6-9CD4-672CD4B78398}"/>
                </a:ext>
              </a:extLst>
            </p:cNvPr>
            <p:cNvSpPr/>
            <p:nvPr/>
          </p:nvSpPr>
          <p:spPr>
            <a:xfrm>
              <a:off x="6088131" y="1969103"/>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ln w="13538">
              <a:solidFill>
                <a:srgbClr val="030037"/>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312" name="object 88">
              <a:extLst>
                <a:ext uri="{FF2B5EF4-FFF2-40B4-BE49-F238E27FC236}">
                  <a16:creationId xmlns:a16="http://schemas.microsoft.com/office/drawing/2014/main" id="{6052F01D-668F-4D3F-9ADA-2B91680B46AF}"/>
                </a:ext>
              </a:extLst>
            </p:cNvPr>
            <p:cNvSpPr/>
            <p:nvPr/>
          </p:nvSpPr>
          <p:spPr>
            <a:xfrm>
              <a:off x="5473419" y="2488437"/>
              <a:ext cx="2353991" cy="290195"/>
            </a:xfrm>
            <a:custGeom>
              <a:avLst/>
              <a:gdLst/>
              <a:ahLst/>
              <a:cxnLst/>
              <a:rect l="l" t="t" r="r" b="b"/>
              <a:pathLst>
                <a:path w="795020" h="290194">
                  <a:moveTo>
                    <a:pt x="794880" y="0"/>
                  </a:moveTo>
                  <a:lnTo>
                    <a:pt x="0" y="0"/>
                  </a:lnTo>
                  <a:lnTo>
                    <a:pt x="0" y="289979"/>
                  </a:lnTo>
                  <a:lnTo>
                    <a:pt x="794880" y="289979"/>
                  </a:lnTo>
                  <a:lnTo>
                    <a:pt x="794880" y="0"/>
                  </a:lnTo>
                  <a:close/>
                </a:path>
              </a:pathLst>
            </a:custGeom>
            <a:solidFill>
              <a:srgbClr val="153AC7"/>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313" name="object 88">
              <a:extLst>
                <a:ext uri="{FF2B5EF4-FFF2-40B4-BE49-F238E27FC236}">
                  <a16:creationId xmlns:a16="http://schemas.microsoft.com/office/drawing/2014/main" id="{3A52CB8E-CBF5-4D63-A579-B56E2D5CCEC9}"/>
                </a:ext>
              </a:extLst>
            </p:cNvPr>
            <p:cNvSpPr/>
            <p:nvPr/>
          </p:nvSpPr>
          <p:spPr>
            <a:xfrm>
              <a:off x="5473418" y="3008191"/>
              <a:ext cx="2491530" cy="290195"/>
            </a:xfrm>
            <a:custGeom>
              <a:avLst/>
              <a:gdLst/>
              <a:ahLst/>
              <a:cxnLst/>
              <a:rect l="l" t="t" r="r" b="b"/>
              <a:pathLst>
                <a:path w="795020" h="290194">
                  <a:moveTo>
                    <a:pt x="794880" y="0"/>
                  </a:moveTo>
                  <a:lnTo>
                    <a:pt x="0" y="0"/>
                  </a:lnTo>
                  <a:lnTo>
                    <a:pt x="0" y="289979"/>
                  </a:lnTo>
                  <a:lnTo>
                    <a:pt x="794880" y="289979"/>
                  </a:lnTo>
                  <a:lnTo>
                    <a:pt x="794880" y="0"/>
                  </a:lnTo>
                  <a:close/>
                </a:path>
              </a:pathLst>
            </a:custGeom>
            <a:solidFill>
              <a:srgbClr val="153AC7"/>
            </a:solidFill>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314" name="object 91">
              <a:extLst>
                <a:ext uri="{FF2B5EF4-FFF2-40B4-BE49-F238E27FC236}">
                  <a16:creationId xmlns:a16="http://schemas.microsoft.com/office/drawing/2014/main" id="{3F7829F7-31E1-40BA-A901-2767F10C436B}"/>
                </a:ext>
              </a:extLst>
            </p:cNvPr>
            <p:cNvSpPr/>
            <p:nvPr/>
          </p:nvSpPr>
          <p:spPr>
            <a:xfrm>
              <a:off x="6088131" y="2453612"/>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solidFill>
              <a:srgbClr val="FFFFFF"/>
            </a:solidFill>
            <a:ln w="13538">
              <a:solidFill>
                <a:srgbClr val="030037"/>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sp>
          <p:nvSpPr>
            <p:cNvPr id="315" name="object 91">
              <a:extLst>
                <a:ext uri="{FF2B5EF4-FFF2-40B4-BE49-F238E27FC236}">
                  <a16:creationId xmlns:a16="http://schemas.microsoft.com/office/drawing/2014/main" id="{5EC9D0DE-1A83-4CDA-AA2F-7477377A56BB}"/>
                </a:ext>
              </a:extLst>
            </p:cNvPr>
            <p:cNvSpPr/>
            <p:nvPr/>
          </p:nvSpPr>
          <p:spPr>
            <a:xfrm>
              <a:off x="6088131" y="2978495"/>
              <a:ext cx="362585" cy="362585"/>
            </a:xfrm>
            <a:custGeom>
              <a:avLst/>
              <a:gdLst/>
              <a:ahLst/>
              <a:cxnLst/>
              <a:rect l="l" t="t" r="r" b="b"/>
              <a:pathLst>
                <a:path w="362585" h="362585">
                  <a:moveTo>
                    <a:pt x="181203" y="362419"/>
                  </a:moveTo>
                  <a:lnTo>
                    <a:pt x="229374" y="355947"/>
                  </a:lnTo>
                  <a:lnTo>
                    <a:pt x="272660" y="337680"/>
                  </a:lnTo>
                  <a:lnTo>
                    <a:pt x="309333" y="309346"/>
                  </a:lnTo>
                  <a:lnTo>
                    <a:pt x="337667" y="272673"/>
                  </a:lnTo>
                  <a:lnTo>
                    <a:pt x="355934" y="229387"/>
                  </a:lnTo>
                  <a:lnTo>
                    <a:pt x="362407" y="181216"/>
                  </a:lnTo>
                  <a:lnTo>
                    <a:pt x="355934" y="133039"/>
                  </a:lnTo>
                  <a:lnTo>
                    <a:pt x="337667" y="89750"/>
                  </a:lnTo>
                  <a:lnTo>
                    <a:pt x="309333" y="53074"/>
                  </a:lnTo>
                  <a:lnTo>
                    <a:pt x="272660" y="24740"/>
                  </a:lnTo>
                  <a:lnTo>
                    <a:pt x="229374" y="6472"/>
                  </a:lnTo>
                  <a:lnTo>
                    <a:pt x="181203" y="0"/>
                  </a:lnTo>
                  <a:lnTo>
                    <a:pt x="133032" y="6472"/>
                  </a:lnTo>
                  <a:lnTo>
                    <a:pt x="89746" y="24740"/>
                  </a:lnTo>
                  <a:lnTo>
                    <a:pt x="53073" y="53074"/>
                  </a:lnTo>
                  <a:lnTo>
                    <a:pt x="24739" y="89750"/>
                  </a:lnTo>
                  <a:lnTo>
                    <a:pt x="6472" y="133039"/>
                  </a:lnTo>
                  <a:lnTo>
                    <a:pt x="0" y="181216"/>
                  </a:lnTo>
                  <a:lnTo>
                    <a:pt x="6472" y="229387"/>
                  </a:lnTo>
                  <a:lnTo>
                    <a:pt x="24739" y="272673"/>
                  </a:lnTo>
                  <a:lnTo>
                    <a:pt x="53073" y="309346"/>
                  </a:lnTo>
                  <a:lnTo>
                    <a:pt x="89746" y="337680"/>
                  </a:lnTo>
                  <a:lnTo>
                    <a:pt x="133032" y="355947"/>
                  </a:lnTo>
                  <a:lnTo>
                    <a:pt x="181203" y="362419"/>
                  </a:lnTo>
                  <a:close/>
                </a:path>
              </a:pathLst>
            </a:custGeom>
            <a:solidFill>
              <a:srgbClr val="FFFFFF"/>
            </a:solidFill>
            <a:ln w="13538">
              <a:solidFill>
                <a:srgbClr val="030037"/>
              </a:solidFill>
            </a:ln>
          </p:spPr>
          <p:txBody>
            <a:bodyPr wrap="square" lIns="0" tIns="0" rIns="0" bIns="0" rtlCol="0"/>
            <a:lstStyle/>
            <a:p>
              <a:pPr marL="0" marR="0" lvl="0" indent="0" defTabSz="913486" eaLnBrk="1" fontAlgn="auto" latinLnBrk="0" hangingPunct="1">
                <a:lnSpc>
                  <a:spcPct val="100000"/>
                </a:lnSpc>
                <a:spcBef>
                  <a:spcPts val="0"/>
                </a:spcBef>
                <a:spcAft>
                  <a:spcPts val="0"/>
                </a:spcAft>
                <a:buClrTx/>
                <a:buSzTx/>
                <a:buFontTx/>
                <a:buNone/>
                <a:tabLst/>
                <a:defRPr/>
              </a:pPr>
              <a:endParaRPr kumimoji="0" sz="1798" b="0" i="0" u="none" strike="noStrike" kern="0" cap="none" spc="0" normalizeH="0" baseline="0" noProof="0">
                <a:ln>
                  <a:noFill/>
                </a:ln>
                <a:solidFill>
                  <a:srgbClr val="FFFFFF"/>
                </a:solidFill>
                <a:effectLst/>
                <a:uLnTx/>
                <a:uFillTx/>
                <a:latin typeface="Noto Sans Light"/>
              </a:endParaRPr>
            </a:p>
          </p:txBody>
        </p:sp>
      </p:grpSp>
      <p:sp>
        <p:nvSpPr>
          <p:cNvPr id="316" name="object 92">
            <a:extLst>
              <a:ext uri="{FF2B5EF4-FFF2-40B4-BE49-F238E27FC236}">
                <a16:creationId xmlns:a16="http://schemas.microsoft.com/office/drawing/2014/main" id="{788F6BA9-3639-4288-99AB-BE9A9B7AE88E}"/>
              </a:ext>
            </a:extLst>
          </p:cNvPr>
          <p:cNvSpPr txBox="1"/>
          <p:nvPr/>
        </p:nvSpPr>
        <p:spPr>
          <a:xfrm>
            <a:off x="6955268" y="1760773"/>
            <a:ext cx="161616" cy="274469"/>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1</a:t>
            </a:r>
            <a:endParaRPr sz="1698" dirty="0">
              <a:solidFill>
                <a:srgbClr val="030037"/>
              </a:solidFill>
              <a:latin typeface="Noto Sans"/>
              <a:cs typeface="Noto Sans"/>
            </a:endParaRPr>
          </a:p>
        </p:txBody>
      </p:sp>
      <p:sp>
        <p:nvSpPr>
          <p:cNvPr id="317" name="object 94">
            <a:extLst>
              <a:ext uri="{FF2B5EF4-FFF2-40B4-BE49-F238E27FC236}">
                <a16:creationId xmlns:a16="http://schemas.microsoft.com/office/drawing/2014/main" id="{69F8F14E-535A-4E67-8B45-065EDF572AE1}"/>
              </a:ext>
            </a:extLst>
          </p:cNvPr>
          <p:cNvSpPr txBox="1"/>
          <p:nvPr/>
        </p:nvSpPr>
        <p:spPr>
          <a:xfrm>
            <a:off x="6963272" y="2293758"/>
            <a:ext cx="161616" cy="274469"/>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2</a:t>
            </a:r>
            <a:endParaRPr sz="1698" dirty="0">
              <a:solidFill>
                <a:srgbClr val="030037"/>
              </a:solidFill>
              <a:latin typeface="Noto Sans"/>
              <a:cs typeface="Noto Sans"/>
            </a:endParaRPr>
          </a:p>
        </p:txBody>
      </p:sp>
      <p:sp>
        <p:nvSpPr>
          <p:cNvPr id="318" name="object 95">
            <a:extLst>
              <a:ext uri="{FF2B5EF4-FFF2-40B4-BE49-F238E27FC236}">
                <a16:creationId xmlns:a16="http://schemas.microsoft.com/office/drawing/2014/main" id="{F7A48D94-A0B8-4DA7-8CC9-57128E0FF35B}"/>
              </a:ext>
            </a:extLst>
          </p:cNvPr>
          <p:cNvSpPr txBox="1"/>
          <p:nvPr/>
        </p:nvSpPr>
        <p:spPr>
          <a:xfrm>
            <a:off x="6963272" y="2836450"/>
            <a:ext cx="161616" cy="274469"/>
          </a:xfrm>
          <a:prstGeom prst="rect">
            <a:avLst/>
          </a:prstGeom>
        </p:spPr>
        <p:txBody>
          <a:bodyPr vert="horz" wrap="square" lIns="0" tIns="13321" rIns="0" bIns="0" rtlCol="0">
            <a:spAutoFit/>
          </a:bodyPr>
          <a:lstStyle/>
          <a:p>
            <a:pPr marL="12687" defTabSz="913486">
              <a:spcBef>
                <a:spcPts val="105"/>
              </a:spcBef>
            </a:pPr>
            <a:r>
              <a:rPr sz="1698" b="1" dirty="0">
                <a:solidFill>
                  <a:srgbClr val="030037"/>
                </a:solidFill>
                <a:latin typeface="Noto Sans"/>
                <a:cs typeface="Noto Sans"/>
              </a:rPr>
              <a:t>3</a:t>
            </a:r>
            <a:endParaRPr sz="1698" dirty="0">
              <a:solidFill>
                <a:srgbClr val="030037"/>
              </a:solidFill>
              <a:latin typeface="Noto Sans"/>
              <a:cs typeface="Noto Sans"/>
            </a:endParaRPr>
          </a:p>
        </p:txBody>
      </p:sp>
      <p:sp>
        <p:nvSpPr>
          <p:cNvPr id="319" name="object 45">
            <a:extLst>
              <a:ext uri="{FF2B5EF4-FFF2-40B4-BE49-F238E27FC236}">
                <a16:creationId xmlns:a16="http://schemas.microsoft.com/office/drawing/2014/main" id="{5EB86C44-9753-4FD0-9526-C0104B72FD5E}"/>
              </a:ext>
            </a:extLst>
          </p:cNvPr>
          <p:cNvSpPr txBox="1"/>
          <p:nvPr/>
        </p:nvSpPr>
        <p:spPr>
          <a:xfrm>
            <a:off x="7375803" y="1781027"/>
            <a:ext cx="1135020" cy="197284"/>
          </a:xfrm>
          <a:prstGeom prst="rect">
            <a:avLst/>
          </a:prstGeom>
        </p:spPr>
        <p:txBody>
          <a:bodyPr vert="horz" wrap="square" lIns="0" tIns="12687" rIns="0" bIns="0" rtlCol="0">
            <a:spAutoFit/>
          </a:bodyPr>
          <a:lstStyle/>
          <a:p>
            <a:pPr marL="12687" defTabSz="913486">
              <a:spcBef>
                <a:spcPts val="100"/>
              </a:spcBef>
            </a:pPr>
            <a:r>
              <a:rPr lang="de-DE" sz="1199" b="1" spc="20">
                <a:solidFill>
                  <a:srgbClr val="B8BABC">
                    <a:lumMod val="20000"/>
                    <a:lumOff val="80000"/>
                  </a:srgbClr>
                </a:solidFill>
                <a:latin typeface="Noto Sans"/>
                <a:ea typeface="Noto Sans Medium" panose="020B0602040504020204" pitchFamily="34" charset="0"/>
                <a:cs typeface="Noto Sans Medium" panose="020B0602040504020204" pitchFamily="34" charset="0"/>
              </a:rPr>
              <a:t>Für</a:t>
            </a:r>
            <a:r>
              <a:rPr lang="de-DE" sz="1199" b="1" spc="-45">
                <a:solidFill>
                  <a:srgbClr val="B8BABC">
                    <a:lumMod val="20000"/>
                    <a:lumOff val="80000"/>
                  </a:srgbClr>
                </a:solidFill>
                <a:latin typeface="Noto Sans"/>
                <a:ea typeface="Noto Sans Medium" panose="020B0602040504020204" pitchFamily="34" charset="0"/>
                <a:cs typeface="Noto Sans Medium" panose="020B0602040504020204" pitchFamily="34" charset="0"/>
              </a:rPr>
              <a:t> Sie</a:t>
            </a:r>
            <a:endParaRPr lang="de-DE" sz="1199">
              <a:solidFill>
                <a:srgbClr val="B8BABC">
                  <a:lumMod val="20000"/>
                  <a:lumOff val="80000"/>
                </a:srgbClr>
              </a:solidFill>
              <a:latin typeface="Noto Sans"/>
              <a:ea typeface="Noto Sans Medium" panose="020B0602040504020204" pitchFamily="34" charset="0"/>
              <a:cs typeface="Noto Sans Medium" panose="020B0602040504020204" pitchFamily="34" charset="0"/>
            </a:endParaRPr>
          </a:p>
        </p:txBody>
      </p:sp>
      <p:sp>
        <p:nvSpPr>
          <p:cNvPr id="320" name="object 49">
            <a:extLst>
              <a:ext uri="{FF2B5EF4-FFF2-40B4-BE49-F238E27FC236}">
                <a16:creationId xmlns:a16="http://schemas.microsoft.com/office/drawing/2014/main" id="{C034E539-9C88-4071-90D0-3FBED13E769D}"/>
              </a:ext>
            </a:extLst>
          </p:cNvPr>
          <p:cNvSpPr txBox="1"/>
          <p:nvPr/>
        </p:nvSpPr>
        <p:spPr>
          <a:xfrm>
            <a:off x="7370256" y="2311318"/>
            <a:ext cx="2107893" cy="197284"/>
          </a:xfrm>
          <a:prstGeom prst="rect">
            <a:avLst/>
          </a:prstGeom>
        </p:spPr>
        <p:txBody>
          <a:bodyPr vert="horz" wrap="square" lIns="0" tIns="12687" rIns="0" bIns="0" rtlCol="0">
            <a:spAutoFit/>
          </a:bodyPr>
          <a:lstStyle/>
          <a:p>
            <a:pPr marL="12687" defTabSz="913486">
              <a:spcBef>
                <a:spcPts val="100"/>
              </a:spcBef>
            </a:pPr>
            <a:r>
              <a:rPr lang="de-DE" sz="1199" b="1" spc="20" dirty="0">
                <a:solidFill>
                  <a:srgbClr val="B8BABC">
                    <a:lumMod val="20000"/>
                    <a:lumOff val="80000"/>
                  </a:srgbClr>
                </a:solidFill>
                <a:latin typeface="Noto Sans"/>
                <a:ea typeface="Noto Sans Medium" panose="020B0602040504020204" pitchFamily="34" charset="0"/>
                <a:cs typeface="Noto Sans Medium" panose="020B0602040504020204" pitchFamily="34" charset="0"/>
              </a:rPr>
              <a:t>Für das Leben</a:t>
            </a:r>
            <a:endParaRPr lang="de-DE" sz="1199" dirty="0">
              <a:solidFill>
                <a:srgbClr val="B8BABC">
                  <a:lumMod val="20000"/>
                  <a:lumOff val="80000"/>
                </a:srgbClr>
              </a:solidFill>
              <a:latin typeface="Noto Sans"/>
              <a:ea typeface="Noto Sans Medium" panose="020B0602040504020204" pitchFamily="34" charset="0"/>
              <a:cs typeface="Noto Sans Medium" panose="020B0602040504020204" pitchFamily="34" charset="0"/>
            </a:endParaRPr>
          </a:p>
        </p:txBody>
      </p:sp>
      <p:sp>
        <p:nvSpPr>
          <p:cNvPr id="321" name="object 50">
            <a:extLst>
              <a:ext uri="{FF2B5EF4-FFF2-40B4-BE49-F238E27FC236}">
                <a16:creationId xmlns:a16="http://schemas.microsoft.com/office/drawing/2014/main" id="{B2248A29-A2F7-45BD-BA47-C9F1FC319CB9}"/>
              </a:ext>
            </a:extLst>
          </p:cNvPr>
          <p:cNvSpPr txBox="1"/>
          <p:nvPr/>
        </p:nvSpPr>
        <p:spPr>
          <a:xfrm>
            <a:off x="7370256" y="2882988"/>
            <a:ext cx="2538646" cy="197284"/>
          </a:xfrm>
          <a:prstGeom prst="rect">
            <a:avLst/>
          </a:prstGeom>
        </p:spPr>
        <p:txBody>
          <a:bodyPr vert="horz" wrap="square" lIns="0" tIns="12687" rIns="0" bIns="0" rtlCol="0">
            <a:spAutoFit/>
          </a:bodyPr>
          <a:lstStyle/>
          <a:p>
            <a:pPr marL="12687" defTabSz="913486">
              <a:spcBef>
                <a:spcPts val="100"/>
              </a:spcBef>
            </a:pPr>
            <a:r>
              <a:rPr lang="de-DE" sz="1199" b="1" spc="20">
                <a:solidFill>
                  <a:srgbClr val="B8BABC">
                    <a:lumMod val="20000"/>
                    <a:lumOff val="80000"/>
                  </a:srgbClr>
                </a:solidFill>
                <a:latin typeface="Noto Sans"/>
                <a:ea typeface="Noto Sans Medium" panose="020B0602040504020204" pitchFamily="34" charset="0"/>
                <a:cs typeface="Noto Sans Medium" panose="020B0602040504020204" pitchFamily="34" charset="0"/>
              </a:rPr>
              <a:t>Für</a:t>
            </a:r>
            <a:r>
              <a:rPr lang="de-DE" sz="1199" b="1" spc="-20">
                <a:solidFill>
                  <a:srgbClr val="B8BABC">
                    <a:lumMod val="20000"/>
                    <a:lumOff val="80000"/>
                  </a:srgbClr>
                </a:solidFill>
                <a:latin typeface="Noto Sans"/>
                <a:ea typeface="Noto Sans Medium" panose="020B0602040504020204" pitchFamily="34" charset="0"/>
                <a:cs typeface="Noto Sans Medium" panose="020B0602040504020204" pitchFamily="34" charset="0"/>
              </a:rPr>
              <a:t> den</a:t>
            </a:r>
            <a:r>
              <a:rPr lang="de-DE" sz="1199" b="1" spc="-15">
                <a:solidFill>
                  <a:srgbClr val="B8BABC">
                    <a:lumMod val="20000"/>
                    <a:lumOff val="80000"/>
                  </a:srgbClr>
                </a:solidFill>
                <a:latin typeface="Noto Sans"/>
                <a:ea typeface="Noto Sans Medium" panose="020B0602040504020204" pitchFamily="34" charset="0"/>
                <a:cs typeface="Noto Sans Medium" panose="020B0602040504020204" pitchFamily="34" charset="0"/>
              </a:rPr>
              <a:t> </a:t>
            </a:r>
            <a:r>
              <a:rPr lang="de-DE" sz="1199" b="1" spc="-10">
                <a:solidFill>
                  <a:srgbClr val="B8BABC">
                    <a:lumMod val="20000"/>
                    <a:lumOff val="80000"/>
                  </a:srgbClr>
                </a:solidFill>
                <a:latin typeface="Noto Sans"/>
                <a:ea typeface="Noto Sans Medium" panose="020B0602040504020204" pitchFamily="34" charset="0"/>
                <a:cs typeface="Noto Sans Medium" panose="020B0602040504020204" pitchFamily="34" charset="0"/>
              </a:rPr>
              <a:t>Planeten</a:t>
            </a:r>
            <a:endParaRPr lang="de-DE" sz="1199">
              <a:solidFill>
                <a:srgbClr val="B8BABC">
                  <a:lumMod val="20000"/>
                  <a:lumOff val="80000"/>
                </a:srgbClr>
              </a:solidFill>
              <a:latin typeface="Noto Sans"/>
              <a:ea typeface="Noto Sans Medium" panose="020B0602040504020204" pitchFamily="34" charset="0"/>
              <a:cs typeface="Noto Sans Medium" panose="020B0602040504020204" pitchFamily="34" charset="0"/>
            </a:endParaRPr>
          </a:p>
        </p:txBody>
      </p:sp>
      <p:pic>
        <p:nvPicPr>
          <p:cNvPr id="322" name="object 76">
            <a:extLst>
              <a:ext uri="{FF2B5EF4-FFF2-40B4-BE49-F238E27FC236}">
                <a16:creationId xmlns:a16="http://schemas.microsoft.com/office/drawing/2014/main" id="{CB053D62-6BF9-442A-BEBF-DDF6DEA0C987}"/>
              </a:ext>
            </a:extLst>
          </p:cNvPr>
          <p:cNvPicPr/>
          <p:nvPr/>
        </p:nvPicPr>
        <p:blipFill>
          <a:blip r:embed="rId9" cstate="email">
            <a:extLst>
              <a:ext uri="{28A0092B-C50C-407E-A947-70E740481C1C}">
                <a14:useLocalDpi xmlns:a14="http://schemas.microsoft.com/office/drawing/2010/main"/>
              </a:ext>
            </a:extLst>
          </a:blip>
          <a:stretch>
            <a:fillRect/>
          </a:stretch>
        </p:blipFill>
        <p:spPr>
          <a:xfrm>
            <a:off x="5307076" y="2601771"/>
            <a:ext cx="1438750" cy="1396572"/>
          </a:xfrm>
          <a:prstGeom prst="rect">
            <a:avLst/>
          </a:prstGeom>
        </p:spPr>
      </p:pic>
      <p:grpSp>
        <p:nvGrpSpPr>
          <p:cNvPr id="323" name="Grafik 31">
            <a:extLst>
              <a:ext uri="{FF2B5EF4-FFF2-40B4-BE49-F238E27FC236}">
                <a16:creationId xmlns:a16="http://schemas.microsoft.com/office/drawing/2014/main" id="{61F6AF45-28A5-4486-ACD0-26F2746B674D}"/>
              </a:ext>
            </a:extLst>
          </p:cNvPr>
          <p:cNvGrpSpPr/>
          <p:nvPr/>
        </p:nvGrpSpPr>
        <p:grpSpPr>
          <a:xfrm>
            <a:off x="388144" y="6413539"/>
            <a:ext cx="1373123" cy="95377"/>
            <a:chOff x="388144" y="6413539"/>
            <a:chExt cx="1373123" cy="95377"/>
          </a:xfrm>
        </p:grpSpPr>
        <p:sp>
          <p:nvSpPr>
            <p:cNvPr id="324" name="Freihandform: Form 323">
              <a:extLst>
                <a:ext uri="{FF2B5EF4-FFF2-40B4-BE49-F238E27FC236}">
                  <a16:creationId xmlns:a16="http://schemas.microsoft.com/office/drawing/2014/main" id="{9520044D-BBB2-4F16-811D-4AE379C24C69}"/>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325" name="Freihandform: Form 324">
              <a:extLst>
                <a:ext uri="{FF2B5EF4-FFF2-40B4-BE49-F238E27FC236}">
                  <a16:creationId xmlns:a16="http://schemas.microsoft.com/office/drawing/2014/main" id="{DF27301F-0C38-4435-B813-36BA884B4386}"/>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127948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0C04664B-7791-4F40-BB84-2D791878D76E}"/>
              </a:ext>
            </a:extLst>
          </p:cNvPr>
          <p:cNvSpPr/>
          <p:nvPr/>
        </p:nvSpPr>
        <p:spPr>
          <a:xfrm>
            <a:off x="290790" y="955897"/>
            <a:ext cx="11666079" cy="1277273"/>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br>
              <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br>
            <a:r>
              <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Integrierter FM Partner bei dem </a:t>
            </a:r>
            <a:r>
              <a:rPr kumimoji="0" lang="de-DE" b="1" i="0" u="none" strike="noStrike" kern="1200" cap="all" spc="0" normalizeH="0" baseline="0" noProof="0" dirty="0">
                <a:ln>
                  <a:noFill/>
                </a:ln>
                <a:solidFill>
                  <a:schemeClr val="bg1"/>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Food</a:t>
            </a:r>
            <a:r>
              <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 </a:t>
            </a:r>
            <a:r>
              <a:rPr kumimoji="0" lang="de-DE" b="1" i="0" u="none" strike="noStrike" kern="1200" cap="all" spc="0" normalizeH="0" baseline="0" noProof="0" dirty="0">
                <a:ln>
                  <a:noFill/>
                </a:ln>
                <a:solidFill>
                  <a:schemeClr val="bg1"/>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eine</a:t>
            </a:r>
            <a:r>
              <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 </a:t>
            </a:r>
            <a:r>
              <a:rPr kumimoji="0" lang="de-DE" b="1" i="0" u="none" strike="noStrike" kern="1200" cap="all" spc="0" normalizeH="0" baseline="0" noProof="0" dirty="0">
                <a:ln>
                  <a:noFill/>
                </a:ln>
                <a:solidFill>
                  <a:schemeClr val="bg1"/>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zentrale Rolle </a:t>
            </a:r>
            <a:br>
              <a:rPr kumimoji="0" lang="de-DE" b="1" i="0" u="none" strike="noStrike" kern="1200" cap="all" spc="0" normalizeH="0" baseline="0" noProof="0" dirty="0">
                <a:ln>
                  <a:noFill/>
                </a:ln>
                <a:solidFill>
                  <a:schemeClr val="bg1"/>
                </a:solidFill>
                <a:effectLst/>
                <a:uLnTx/>
                <a:uFillTx/>
                <a:latin typeface="Noto Sans BOLD" panose="020B0802040504020204" pitchFamily="34" charset="0"/>
                <a:ea typeface="Noto Sans BOLD" panose="020B0802040504020204" pitchFamily="34" charset="0"/>
                <a:cs typeface="Noto Sans BOLD" panose="020B0802040504020204" pitchFamily="34" charset="0"/>
              </a:rPr>
            </a:br>
            <a:r>
              <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spielt in der neuen </a:t>
            </a:r>
            <a:r>
              <a:rPr kumimoji="0" lang="de-DE" b="1" i="0" u="none" strike="noStrike" kern="1200" cap="all" spc="0" normalizeH="0" baseline="0" noProof="0" dirty="0" err="1">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Workplace</a:t>
            </a:r>
            <a:r>
              <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rPr>
              <a:t> Experience</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de-DE" b="1" i="0" u="none" strike="noStrike" kern="1200" cap="all" spc="0" normalizeH="0" baseline="0" noProof="0" dirty="0">
              <a:ln>
                <a:noFill/>
              </a:ln>
              <a:solidFill>
                <a:srgbClr val="16E4B4"/>
              </a:solidFill>
              <a:effectLst/>
              <a:uLnTx/>
              <a:uFillTx/>
              <a:latin typeface="Noto Sans BOLD" panose="020B0802040504020204" pitchFamily="34" charset="0"/>
              <a:ea typeface="Noto Sans BOLD" panose="020B0802040504020204" pitchFamily="34" charset="0"/>
              <a:cs typeface="Noto Sans BOLD" panose="020B0802040504020204" pitchFamily="34" charset="0"/>
            </a:endParaRPr>
          </a:p>
        </p:txBody>
      </p:sp>
      <p:grpSp>
        <p:nvGrpSpPr>
          <p:cNvPr id="13" name="Grafik 11">
            <a:extLst>
              <a:ext uri="{FF2B5EF4-FFF2-40B4-BE49-F238E27FC236}">
                <a16:creationId xmlns:a16="http://schemas.microsoft.com/office/drawing/2014/main" id="{E8C8D668-7911-4E74-8FC6-D33CBC3D1FE3}"/>
              </a:ext>
            </a:extLst>
          </p:cNvPr>
          <p:cNvGrpSpPr/>
          <p:nvPr/>
        </p:nvGrpSpPr>
        <p:grpSpPr>
          <a:xfrm>
            <a:off x="4792849" y="1975149"/>
            <a:ext cx="2365292" cy="2382163"/>
            <a:chOff x="3186292" y="489683"/>
            <a:chExt cx="2025027" cy="2039471"/>
          </a:xfrm>
        </p:grpSpPr>
        <p:sp>
          <p:nvSpPr>
            <p:cNvPr id="14" name="Freihandform: Form 13">
              <a:extLst>
                <a:ext uri="{FF2B5EF4-FFF2-40B4-BE49-F238E27FC236}">
                  <a16:creationId xmlns:a16="http://schemas.microsoft.com/office/drawing/2014/main" id="{A7690B5E-488A-4083-86BD-F7B73688C761}"/>
                </a:ext>
              </a:extLst>
            </p:cNvPr>
            <p:cNvSpPr/>
            <p:nvPr/>
          </p:nvSpPr>
          <p:spPr>
            <a:xfrm>
              <a:off x="3384291" y="691081"/>
              <a:ext cx="1206688" cy="1636675"/>
            </a:xfrm>
            <a:custGeom>
              <a:avLst/>
              <a:gdLst>
                <a:gd name="connsiteX0" fmla="*/ 1163350 w 1206688"/>
                <a:gd name="connsiteY0" fmla="*/ 76480 h 1636675"/>
                <a:gd name="connsiteX1" fmla="*/ 818339 w 1206688"/>
                <a:gd name="connsiteY1" fmla="*/ 0 h 1636675"/>
                <a:gd name="connsiteX2" fmla="*/ 0 w 1206688"/>
                <a:gd name="connsiteY2" fmla="*/ 818338 h 1636675"/>
                <a:gd name="connsiteX3" fmla="*/ 818339 w 1206688"/>
                <a:gd name="connsiteY3" fmla="*/ 1636676 h 1636675"/>
                <a:gd name="connsiteX4" fmla="*/ 1206688 w 1206688"/>
                <a:gd name="connsiteY4" fmla="*/ 1538951 h 163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88" h="1636675">
                  <a:moveTo>
                    <a:pt x="1163350" y="76480"/>
                  </a:moveTo>
                  <a:cubicBezTo>
                    <a:pt x="1058827" y="27193"/>
                    <a:pt x="941557" y="0"/>
                    <a:pt x="818339" y="0"/>
                  </a:cubicBezTo>
                  <a:cubicBezTo>
                    <a:pt x="366255" y="0"/>
                    <a:pt x="0" y="366255"/>
                    <a:pt x="0" y="818338"/>
                  </a:cubicBezTo>
                  <a:cubicBezTo>
                    <a:pt x="0" y="1270421"/>
                    <a:pt x="366255" y="1636676"/>
                    <a:pt x="818339" y="1636676"/>
                  </a:cubicBezTo>
                  <a:cubicBezTo>
                    <a:pt x="958552" y="1636676"/>
                    <a:pt x="1091118" y="1600985"/>
                    <a:pt x="1206688" y="1538951"/>
                  </a:cubicBezTo>
                </a:path>
              </a:pathLst>
            </a:custGeom>
            <a:noFill/>
            <a:ln w="30292" cap="rnd">
              <a:solidFill>
                <a:srgbClr val="16E4B4"/>
              </a:solidFill>
              <a:prstDash val="solid"/>
              <a:miter/>
            </a:ln>
          </p:spPr>
          <p:txBody>
            <a:bodyPr rtlCol="0" anchor="ctr"/>
            <a:lstStyle/>
            <a:p>
              <a:endParaRPr lang="de-DE"/>
            </a:p>
          </p:txBody>
        </p:sp>
        <p:grpSp>
          <p:nvGrpSpPr>
            <p:cNvPr id="15" name="Grafik 11">
              <a:extLst>
                <a:ext uri="{FF2B5EF4-FFF2-40B4-BE49-F238E27FC236}">
                  <a16:creationId xmlns:a16="http://schemas.microsoft.com/office/drawing/2014/main" id="{E8C8D668-7911-4E74-8FC6-D33CBC3D1FE3}"/>
                </a:ext>
              </a:extLst>
            </p:cNvPr>
            <p:cNvGrpSpPr/>
            <p:nvPr/>
          </p:nvGrpSpPr>
          <p:grpSpPr>
            <a:xfrm>
              <a:off x="3833825" y="1997551"/>
              <a:ext cx="729329" cy="212576"/>
              <a:chOff x="3833825" y="1997551"/>
              <a:chExt cx="729329" cy="212576"/>
            </a:xfrm>
          </p:grpSpPr>
          <p:grpSp>
            <p:nvGrpSpPr>
              <p:cNvPr id="16" name="Grafik 11">
                <a:extLst>
                  <a:ext uri="{FF2B5EF4-FFF2-40B4-BE49-F238E27FC236}">
                    <a16:creationId xmlns:a16="http://schemas.microsoft.com/office/drawing/2014/main" id="{E8C8D668-7911-4E74-8FC6-D33CBC3D1FE3}"/>
                  </a:ext>
                </a:extLst>
              </p:cNvPr>
              <p:cNvGrpSpPr/>
              <p:nvPr/>
            </p:nvGrpSpPr>
            <p:grpSpPr>
              <a:xfrm>
                <a:off x="3833825" y="2065174"/>
                <a:ext cx="433388" cy="78179"/>
                <a:chOff x="3833825" y="2065174"/>
                <a:chExt cx="433388" cy="78179"/>
              </a:xfrm>
              <a:solidFill>
                <a:srgbClr val="FFFFFF"/>
              </a:solidFill>
            </p:grpSpPr>
            <p:sp>
              <p:nvSpPr>
                <p:cNvPr id="17" name="Freihandform: Form 16">
                  <a:extLst>
                    <a:ext uri="{FF2B5EF4-FFF2-40B4-BE49-F238E27FC236}">
                      <a16:creationId xmlns:a16="http://schemas.microsoft.com/office/drawing/2014/main" id="{46157C45-AA96-4A08-B9E8-BD9CECD14903}"/>
                    </a:ext>
                  </a:extLst>
                </p:cNvPr>
                <p:cNvSpPr/>
                <p:nvPr/>
              </p:nvSpPr>
              <p:spPr>
                <a:xfrm>
                  <a:off x="3833825" y="2083870"/>
                  <a:ext cx="38240" cy="57784"/>
                </a:xfrm>
                <a:custGeom>
                  <a:avLst/>
                  <a:gdLst>
                    <a:gd name="connsiteX0" fmla="*/ 0 w 38240"/>
                    <a:gd name="connsiteY0" fmla="*/ 850 h 57784"/>
                    <a:gd name="connsiteX1" fmla="*/ 6798 w 38240"/>
                    <a:gd name="connsiteY1" fmla="*/ 850 h 57784"/>
                    <a:gd name="connsiteX2" fmla="*/ 6798 w 38240"/>
                    <a:gd name="connsiteY2" fmla="*/ 6798 h 57784"/>
                    <a:gd name="connsiteX3" fmla="*/ 6798 w 38240"/>
                    <a:gd name="connsiteY3" fmla="*/ 6798 h 57784"/>
                    <a:gd name="connsiteX4" fmla="*/ 20395 w 38240"/>
                    <a:gd name="connsiteY4" fmla="*/ 0 h 57784"/>
                    <a:gd name="connsiteX5" fmla="*/ 38240 w 38240"/>
                    <a:gd name="connsiteY5" fmla="*/ 20395 h 57784"/>
                    <a:gd name="connsiteX6" fmla="*/ 21245 w 38240"/>
                    <a:gd name="connsiteY6" fmla="*/ 42489 h 57784"/>
                    <a:gd name="connsiteX7" fmla="*/ 7648 w 38240"/>
                    <a:gd name="connsiteY7" fmla="*/ 35691 h 57784"/>
                    <a:gd name="connsiteX8" fmla="*/ 7648 w 38240"/>
                    <a:gd name="connsiteY8" fmla="*/ 35691 h 57784"/>
                    <a:gd name="connsiteX9" fmla="*/ 7648 w 38240"/>
                    <a:gd name="connsiteY9" fmla="*/ 57785 h 57784"/>
                    <a:gd name="connsiteX10" fmla="*/ 0 w 38240"/>
                    <a:gd name="connsiteY10" fmla="*/ 57785 h 57784"/>
                    <a:gd name="connsiteX11" fmla="*/ 0 w 38240"/>
                    <a:gd name="connsiteY11" fmla="*/ 850 h 57784"/>
                    <a:gd name="connsiteX12" fmla="*/ 19545 w 38240"/>
                    <a:gd name="connsiteY12" fmla="*/ 5099 h 57784"/>
                    <a:gd name="connsiteX13" fmla="*/ 7648 w 38240"/>
                    <a:gd name="connsiteY13" fmla="*/ 20395 h 57784"/>
                    <a:gd name="connsiteX14" fmla="*/ 19545 w 38240"/>
                    <a:gd name="connsiteY14" fmla="*/ 35691 h 57784"/>
                    <a:gd name="connsiteX15" fmla="*/ 30592 w 38240"/>
                    <a:gd name="connsiteY15" fmla="*/ 20395 h 57784"/>
                    <a:gd name="connsiteX16" fmla="*/ 19545 w 38240"/>
                    <a:gd name="connsiteY16" fmla="*/ 5099 h 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40" h="57784">
                      <a:moveTo>
                        <a:pt x="0" y="850"/>
                      </a:moveTo>
                      <a:lnTo>
                        <a:pt x="6798" y="850"/>
                      </a:lnTo>
                      <a:lnTo>
                        <a:pt x="6798" y="6798"/>
                      </a:lnTo>
                      <a:lnTo>
                        <a:pt x="6798" y="6798"/>
                      </a:lnTo>
                      <a:cubicBezTo>
                        <a:pt x="8498" y="3399"/>
                        <a:pt x="13597" y="0"/>
                        <a:pt x="20395" y="0"/>
                      </a:cubicBezTo>
                      <a:cubicBezTo>
                        <a:pt x="32292" y="0"/>
                        <a:pt x="38240" y="9347"/>
                        <a:pt x="38240" y="20395"/>
                      </a:cubicBezTo>
                      <a:cubicBezTo>
                        <a:pt x="38240" y="31442"/>
                        <a:pt x="33141" y="42489"/>
                        <a:pt x="21245" y="42489"/>
                      </a:cubicBezTo>
                      <a:cubicBezTo>
                        <a:pt x="14446" y="42489"/>
                        <a:pt x="10197" y="39940"/>
                        <a:pt x="7648" y="35691"/>
                      </a:cubicBezTo>
                      <a:lnTo>
                        <a:pt x="7648" y="35691"/>
                      </a:lnTo>
                      <a:lnTo>
                        <a:pt x="7648" y="57785"/>
                      </a:lnTo>
                      <a:lnTo>
                        <a:pt x="0" y="57785"/>
                      </a:lnTo>
                      <a:lnTo>
                        <a:pt x="0" y="850"/>
                      </a:lnTo>
                      <a:close/>
                      <a:moveTo>
                        <a:pt x="19545" y="5099"/>
                      </a:moveTo>
                      <a:cubicBezTo>
                        <a:pt x="11047" y="5099"/>
                        <a:pt x="7648" y="12747"/>
                        <a:pt x="7648" y="20395"/>
                      </a:cubicBezTo>
                      <a:cubicBezTo>
                        <a:pt x="7648" y="27193"/>
                        <a:pt x="11047" y="35691"/>
                        <a:pt x="19545" y="35691"/>
                      </a:cubicBezTo>
                      <a:cubicBezTo>
                        <a:pt x="27193" y="35691"/>
                        <a:pt x="30592" y="26343"/>
                        <a:pt x="30592" y="20395"/>
                      </a:cubicBezTo>
                      <a:cubicBezTo>
                        <a:pt x="30592" y="13596"/>
                        <a:pt x="28043" y="5099"/>
                        <a:pt x="19545" y="5099"/>
                      </a:cubicBezTo>
                      <a:close/>
                    </a:path>
                  </a:pathLst>
                </a:custGeom>
                <a:solidFill>
                  <a:srgbClr val="FFFFFF"/>
                </a:solidFill>
                <a:ln w="8497"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48F890A-6DB3-42C2-997B-8C0D2B557BB2}"/>
                    </a:ext>
                  </a:extLst>
                </p:cNvPr>
                <p:cNvSpPr/>
                <p:nvPr/>
              </p:nvSpPr>
              <p:spPr>
                <a:xfrm>
                  <a:off x="3879713" y="2083020"/>
                  <a:ext cx="40789" cy="42488"/>
                </a:xfrm>
                <a:custGeom>
                  <a:avLst/>
                  <a:gdLst>
                    <a:gd name="connsiteX0" fmla="*/ 20395 w 40789"/>
                    <a:gd name="connsiteY0" fmla="*/ 0 h 42488"/>
                    <a:gd name="connsiteX1" fmla="*/ 40789 w 40789"/>
                    <a:gd name="connsiteY1" fmla="*/ 21244 h 42488"/>
                    <a:gd name="connsiteX2" fmla="*/ 20395 w 40789"/>
                    <a:gd name="connsiteY2" fmla="*/ 42489 h 42488"/>
                    <a:gd name="connsiteX3" fmla="*/ 0 w 40789"/>
                    <a:gd name="connsiteY3" fmla="*/ 21244 h 42488"/>
                    <a:gd name="connsiteX4" fmla="*/ 20395 w 40789"/>
                    <a:gd name="connsiteY4" fmla="*/ 0 h 42488"/>
                    <a:gd name="connsiteX5" fmla="*/ 20395 w 40789"/>
                    <a:gd name="connsiteY5" fmla="*/ 36541 h 42488"/>
                    <a:gd name="connsiteX6" fmla="*/ 33141 w 40789"/>
                    <a:gd name="connsiteY6" fmla="*/ 21244 h 42488"/>
                    <a:gd name="connsiteX7" fmla="*/ 20395 w 40789"/>
                    <a:gd name="connsiteY7" fmla="*/ 5948 h 42488"/>
                    <a:gd name="connsiteX8" fmla="*/ 7648 w 40789"/>
                    <a:gd name="connsiteY8" fmla="*/ 21244 h 42488"/>
                    <a:gd name="connsiteX9" fmla="*/ 20395 w 40789"/>
                    <a:gd name="connsiteY9" fmla="*/ 36541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89" h="42488">
                      <a:moveTo>
                        <a:pt x="20395" y="0"/>
                      </a:moveTo>
                      <a:cubicBezTo>
                        <a:pt x="32292" y="0"/>
                        <a:pt x="40789" y="8498"/>
                        <a:pt x="40789" y="21244"/>
                      </a:cubicBezTo>
                      <a:cubicBezTo>
                        <a:pt x="40789" y="33141"/>
                        <a:pt x="32292" y="42489"/>
                        <a:pt x="20395" y="42489"/>
                      </a:cubicBezTo>
                      <a:cubicBezTo>
                        <a:pt x="8498" y="42489"/>
                        <a:pt x="0" y="33141"/>
                        <a:pt x="0" y="21244"/>
                      </a:cubicBezTo>
                      <a:cubicBezTo>
                        <a:pt x="0" y="9348"/>
                        <a:pt x="8498" y="0"/>
                        <a:pt x="20395" y="0"/>
                      </a:cubicBezTo>
                      <a:close/>
                      <a:moveTo>
                        <a:pt x="20395" y="36541"/>
                      </a:moveTo>
                      <a:cubicBezTo>
                        <a:pt x="28893" y="36541"/>
                        <a:pt x="33141" y="28892"/>
                        <a:pt x="33141" y="21244"/>
                      </a:cubicBezTo>
                      <a:cubicBezTo>
                        <a:pt x="33141" y="13597"/>
                        <a:pt x="28043" y="5948"/>
                        <a:pt x="20395" y="5948"/>
                      </a:cubicBezTo>
                      <a:cubicBezTo>
                        <a:pt x="12747" y="5948"/>
                        <a:pt x="7648" y="13597"/>
                        <a:pt x="7648" y="21244"/>
                      </a:cubicBezTo>
                      <a:cubicBezTo>
                        <a:pt x="7648" y="28892"/>
                        <a:pt x="11897" y="36541"/>
                        <a:pt x="20395" y="36541"/>
                      </a:cubicBezTo>
                      <a:close/>
                    </a:path>
                  </a:pathLst>
                </a:custGeom>
                <a:solidFill>
                  <a:srgbClr val="FFFFFF"/>
                </a:solidFill>
                <a:ln w="8497"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1B1B68AD-8264-432D-A17B-E596072B0681}"/>
                    </a:ext>
                  </a:extLst>
                </p:cNvPr>
                <p:cNvSpPr/>
                <p:nvPr/>
              </p:nvSpPr>
              <p:spPr>
                <a:xfrm>
                  <a:off x="3926451" y="2083870"/>
                  <a:ext cx="64583" cy="40789"/>
                </a:xfrm>
                <a:custGeom>
                  <a:avLst/>
                  <a:gdLst>
                    <a:gd name="connsiteX0" fmla="*/ 50137 w 64583"/>
                    <a:gd name="connsiteY0" fmla="*/ 40789 h 40789"/>
                    <a:gd name="connsiteX1" fmla="*/ 41639 w 64583"/>
                    <a:gd name="connsiteY1" fmla="*/ 40789 h 40789"/>
                    <a:gd name="connsiteX2" fmla="*/ 31442 w 64583"/>
                    <a:gd name="connsiteY2" fmla="*/ 6798 h 40789"/>
                    <a:gd name="connsiteX3" fmla="*/ 31442 w 64583"/>
                    <a:gd name="connsiteY3" fmla="*/ 6798 h 40789"/>
                    <a:gd name="connsiteX4" fmla="*/ 21245 w 64583"/>
                    <a:gd name="connsiteY4" fmla="*/ 40789 h 40789"/>
                    <a:gd name="connsiteX5" fmla="*/ 12747 w 64583"/>
                    <a:gd name="connsiteY5" fmla="*/ 40789 h 40789"/>
                    <a:gd name="connsiteX6" fmla="*/ 0 w 64583"/>
                    <a:gd name="connsiteY6" fmla="*/ 0 h 40789"/>
                    <a:gd name="connsiteX7" fmla="*/ 8498 w 64583"/>
                    <a:gd name="connsiteY7" fmla="*/ 0 h 40789"/>
                    <a:gd name="connsiteX8" fmla="*/ 17845 w 64583"/>
                    <a:gd name="connsiteY8" fmla="*/ 33141 h 40789"/>
                    <a:gd name="connsiteX9" fmla="*/ 17845 w 64583"/>
                    <a:gd name="connsiteY9" fmla="*/ 33141 h 40789"/>
                    <a:gd name="connsiteX10" fmla="*/ 28043 w 64583"/>
                    <a:gd name="connsiteY10" fmla="*/ 0 h 40789"/>
                    <a:gd name="connsiteX11" fmla="*/ 36541 w 64583"/>
                    <a:gd name="connsiteY11" fmla="*/ 0 h 40789"/>
                    <a:gd name="connsiteX12" fmla="*/ 46738 w 64583"/>
                    <a:gd name="connsiteY12" fmla="*/ 33141 h 40789"/>
                    <a:gd name="connsiteX13" fmla="*/ 46738 w 64583"/>
                    <a:gd name="connsiteY13" fmla="*/ 33141 h 40789"/>
                    <a:gd name="connsiteX14" fmla="*/ 56935 w 64583"/>
                    <a:gd name="connsiteY14" fmla="*/ 0 h 40789"/>
                    <a:gd name="connsiteX15" fmla="*/ 64583 w 64583"/>
                    <a:gd name="connsiteY15" fmla="*/ 0 h 40789"/>
                    <a:gd name="connsiteX16" fmla="*/ 50137 w 64583"/>
                    <a:gd name="connsiteY16" fmla="*/ 40789 h 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583" h="40789">
                      <a:moveTo>
                        <a:pt x="50137" y="40789"/>
                      </a:moveTo>
                      <a:lnTo>
                        <a:pt x="41639" y="40789"/>
                      </a:lnTo>
                      <a:lnTo>
                        <a:pt x="31442" y="6798"/>
                      </a:lnTo>
                      <a:lnTo>
                        <a:pt x="31442" y="6798"/>
                      </a:lnTo>
                      <a:lnTo>
                        <a:pt x="21245" y="40789"/>
                      </a:lnTo>
                      <a:lnTo>
                        <a:pt x="12747" y="40789"/>
                      </a:lnTo>
                      <a:lnTo>
                        <a:pt x="0" y="0"/>
                      </a:lnTo>
                      <a:lnTo>
                        <a:pt x="8498" y="0"/>
                      </a:lnTo>
                      <a:lnTo>
                        <a:pt x="17845" y="33141"/>
                      </a:lnTo>
                      <a:lnTo>
                        <a:pt x="17845" y="33141"/>
                      </a:lnTo>
                      <a:lnTo>
                        <a:pt x="28043" y="0"/>
                      </a:lnTo>
                      <a:lnTo>
                        <a:pt x="36541" y="0"/>
                      </a:lnTo>
                      <a:lnTo>
                        <a:pt x="46738" y="33141"/>
                      </a:lnTo>
                      <a:lnTo>
                        <a:pt x="46738" y="33141"/>
                      </a:lnTo>
                      <a:lnTo>
                        <a:pt x="56935" y="0"/>
                      </a:lnTo>
                      <a:lnTo>
                        <a:pt x="64583" y="0"/>
                      </a:lnTo>
                      <a:lnTo>
                        <a:pt x="50137" y="40789"/>
                      </a:lnTo>
                      <a:close/>
                    </a:path>
                  </a:pathLst>
                </a:custGeom>
                <a:solidFill>
                  <a:srgbClr val="FFFFFF"/>
                </a:solidFill>
                <a:ln w="8497"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587EE4CD-3057-4478-86C2-177ACE35E84E}"/>
                    </a:ext>
                  </a:extLst>
                </p:cNvPr>
                <p:cNvSpPr/>
                <p:nvPr/>
              </p:nvSpPr>
              <p:spPr>
                <a:xfrm>
                  <a:off x="3994433" y="2083020"/>
                  <a:ext cx="36540" cy="42488"/>
                </a:xfrm>
                <a:custGeom>
                  <a:avLst/>
                  <a:gdLst>
                    <a:gd name="connsiteX0" fmla="*/ 33991 w 36540"/>
                    <a:gd name="connsiteY0" fmla="*/ 39940 h 42488"/>
                    <a:gd name="connsiteX1" fmla="*/ 21245 w 36540"/>
                    <a:gd name="connsiteY1" fmla="*/ 42489 h 42488"/>
                    <a:gd name="connsiteX2" fmla="*/ 0 w 36540"/>
                    <a:gd name="connsiteY2" fmla="*/ 20395 h 42488"/>
                    <a:gd name="connsiteX3" fmla="*/ 18695 w 36540"/>
                    <a:gd name="connsiteY3" fmla="*/ 0 h 42488"/>
                    <a:gd name="connsiteX4" fmla="*/ 36541 w 36540"/>
                    <a:gd name="connsiteY4" fmla="*/ 22944 h 42488"/>
                    <a:gd name="connsiteX5" fmla="*/ 7648 w 36540"/>
                    <a:gd name="connsiteY5" fmla="*/ 22944 h 42488"/>
                    <a:gd name="connsiteX6" fmla="*/ 21245 w 36540"/>
                    <a:gd name="connsiteY6" fmla="*/ 36541 h 42488"/>
                    <a:gd name="connsiteX7" fmla="*/ 33991 w 36540"/>
                    <a:gd name="connsiteY7" fmla="*/ 32292 h 42488"/>
                    <a:gd name="connsiteX8" fmla="*/ 33991 w 36540"/>
                    <a:gd name="connsiteY8" fmla="*/ 39940 h 42488"/>
                    <a:gd name="connsiteX9" fmla="*/ 28893 w 36540"/>
                    <a:gd name="connsiteY9" fmla="*/ 17845 h 42488"/>
                    <a:gd name="connsiteX10" fmla="*/ 18695 w 36540"/>
                    <a:gd name="connsiteY10" fmla="*/ 6798 h 42488"/>
                    <a:gd name="connsiteX11" fmla="*/ 7648 w 36540"/>
                    <a:gd name="connsiteY11" fmla="*/ 17845 h 42488"/>
                    <a:gd name="connsiteX12" fmla="*/ 28893 w 36540"/>
                    <a:gd name="connsiteY12" fmla="*/ 1784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40" h="42488">
                      <a:moveTo>
                        <a:pt x="33991" y="39940"/>
                      </a:moveTo>
                      <a:cubicBezTo>
                        <a:pt x="31442" y="40789"/>
                        <a:pt x="28043" y="42489"/>
                        <a:pt x="21245" y="42489"/>
                      </a:cubicBezTo>
                      <a:cubicBezTo>
                        <a:pt x="6798" y="42489"/>
                        <a:pt x="0" y="33991"/>
                        <a:pt x="0" y="20395"/>
                      </a:cubicBezTo>
                      <a:cubicBezTo>
                        <a:pt x="0" y="8498"/>
                        <a:pt x="7648" y="0"/>
                        <a:pt x="18695" y="0"/>
                      </a:cubicBezTo>
                      <a:cubicBezTo>
                        <a:pt x="32292" y="0"/>
                        <a:pt x="36541" y="10197"/>
                        <a:pt x="36541" y="22944"/>
                      </a:cubicBezTo>
                      <a:lnTo>
                        <a:pt x="7648" y="22944"/>
                      </a:lnTo>
                      <a:cubicBezTo>
                        <a:pt x="7648" y="30592"/>
                        <a:pt x="13596" y="36541"/>
                        <a:pt x="21245" y="36541"/>
                      </a:cubicBezTo>
                      <a:cubicBezTo>
                        <a:pt x="26343" y="36541"/>
                        <a:pt x="32292" y="33991"/>
                        <a:pt x="33991" y="32292"/>
                      </a:cubicBezTo>
                      <a:lnTo>
                        <a:pt x="33991" y="39940"/>
                      </a:lnTo>
                      <a:close/>
                      <a:moveTo>
                        <a:pt x="28893" y="17845"/>
                      </a:moveTo>
                      <a:cubicBezTo>
                        <a:pt x="28893" y="11897"/>
                        <a:pt x="25493" y="6798"/>
                        <a:pt x="18695" y="6798"/>
                      </a:cubicBezTo>
                      <a:cubicBezTo>
                        <a:pt x="11047" y="6798"/>
                        <a:pt x="8498" y="12747"/>
                        <a:pt x="7648" y="17845"/>
                      </a:cubicBezTo>
                      <a:lnTo>
                        <a:pt x="28893" y="17845"/>
                      </a:lnTo>
                      <a:close/>
                    </a:path>
                  </a:pathLst>
                </a:custGeom>
                <a:solidFill>
                  <a:srgbClr val="FFFFFF"/>
                </a:solidFill>
                <a:ln w="8497"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7CFF1339-987F-4B76-A518-801D8F7905EA}"/>
                    </a:ext>
                  </a:extLst>
                </p:cNvPr>
                <p:cNvSpPr/>
                <p:nvPr/>
              </p:nvSpPr>
              <p:spPr>
                <a:xfrm>
                  <a:off x="4040321" y="2083870"/>
                  <a:ext cx="22944" cy="41639"/>
                </a:xfrm>
                <a:custGeom>
                  <a:avLst/>
                  <a:gdLst>
                    <a:gd name="connsiteX0" fmla="*/ 850 w 22944"/>
                    <a:gd name="connsiteY0" fmla="*/ 850 h 41639"/>
                    <a:gd name="connsiteX1" fmla="*/ 7648 w 22944"/>
                    <a:gd name="connsiteY1" fmla="*/ 850 h 41639"/>
                    <a:gd name="connsiteX2" fmla="*/ 7648 w 22944"/>
                    <a:gd name="connsiteY2" fmla="*/ 6798 h 41639"/>
                    <a:gd name="connsiteX3" fmla="*/ 7648 w 22944"/>
                    <a:gd name="connsiteY3" fmla="*/ 6798 h 41639"/>
                    <a:gd name="connsiteX4" fmla="*/ 17845 w 22944"/>
                    <a:gd name="connsiteY4" fmla="*/ 0 h 41639"/>
                    <a:gd name="connsiteX5" fmla="*/ 22944 w 22944"/>
                    <a:gd name="connsiteY5" fmla="*/ 850 h 41639"/>
                    <a:gd name="connsiteX6" fmla="*/ 22944 w 22944"/>
                    <a:gd name="connsiteY6" fmla="*/ 7648 h 41639"/>
                    <a:gd name="connsiteX7" fmla="*/ 18695 w 22944"/>
                    <a:gd name="connsiteY7" fmla="*/ 6798 h 41639"/>
                    <a:gd name="connsiteX8" fmla="*/ 7648 w 22944"/>
                    <a:gd name="connsiteY8" fmla="*/ 22944 h 41639"/>
                    <a:gd name="connsiteX9" fmla="*/ 7648 w 22944"/>
                    <a:gd name="connsiteY9" fmla="*/ 41639 h 41639"/>
                    <a:gd name="connsiteX10" fmla="*/ 0 w 22944"/>
                    <a:gd name="connsiteY10" fmla="*/ 41639 h 41639"/>
                    <a:gd name="connsiteX11" fmla="*/ 0 w 22944"/>
                    <a:gd name="connsiteY11" fmla="*/ 850 h 4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44" h="41639">
                      <a:moveTo>
                        <a:pt x="850" y="850"/>
                      </a:moveTo>
                      <a:lnTo>
                        <a:pt x="7648" y="850"/>
                      </a:lnTo>
                      <a:lnTo>
                        <a:pt x="7648" y="6798"/>
                      </a:lnTo>
                      <a:lnTo>
                        <a:pt x="7648" y="6798"/>
                      </a:lnTo>
                      <a:cubicBezTo>
                        <a:pt x="9348" y="2549"/>
                        <a:pt x="13596" y="0"/>
                        <a:pt x="17845" y="0"/>
                      </a:cubicBezTo>
                      <a:cubicBezTo>
                        <a:pt x="20395" y="0"/>
                        <a:pt x="21245" y="0"/>
                        <a:pt x="22944" y="850"/>
                      </a:cubicBezTo>
                      <a:lnTo>
                        <a:pt x="22944" y="7648"/>
                      </a:lnTo>
                      <a:cubicBezTo>
                        <a:pt x="21245" y="6798"/>
                        <a:pt x="20395" y="6798"/>
                        <a:pt x="18695" y="6798"/>
                      </a:cubicBezTo>
                      <a:cubicBezTo>
                        <a:pt x="11897" y="6798"/>
                        <a:pt x="7648" y="12747"/>
                        <a:pt x="7648" y="22944"/>
                      </a:cubicBezTo>
                      <a:lnTo>
                        <a:pt x="7648" y="41639"/>
                      </a:lnTo>
                      <a:lnTo>
                        <a:pt x="0" y="41639"/>
                      </a:lnTo>
                      <a:lnTo>
                        <a:pt x="0" y="850"/>
                      </a:lnTo>
                      <a:close/>
                    </a:path>
                  </a:pathLst>
                </a:custGeom>
                <a:solidFill>
                  <a:srgbClr val="FFFFFF"/>
                </a:solidFill>
                <a:ln w="8497"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CC5B8E3F-AC4A-44A4-8419-082308A35384}"/>
                    </a:ext>
                  </a:extLst>
                </p:cNvPr>
                <p:cNvSpPr/>
                <p:nvPr/>
              </p:nvSpPr>
              <p:spPr>
                <a:xfrm>
                  <a:off x="4069214" y="2083020"/>
                  <a:ext cx="36540" cy="42488"/>
                </a:xfrm>
                <a:custGeom>
                  <a:avLst/>
                  <a:gdLst>
                    <a:gd name="connsiteX0" fmla="*/ 33991 w 36540"/>
                    <a:gd name="connsiteY0" fmla="*/ 39940 h 42488"/>
                    <a:gd name="connsiteX1" fmla="*/ 21245 w 36540"/>
                    <a:gd name="connsiteY1" fmla="*/ 42489 h 42488"/>
                    <a:gd name="connsiteX2" fmla="*/ 0 w 36540"/>
                    <a:gd name="connsiteY2" fmla="*/ 20395 h 42488"/>
                    <a:gd name="connsiteX3" fmla="*/ 18695 w 36540"/>
                    <a:gd name="connsiteY3" fmla="*/ 0 h 42488"/>
                    <a:gd name="connsiteX4" fmla="*/ 36541 w 36540"/>
                    <a:gd name="connsiteY4" fmla="*/ 22944 h 42488"/>
                    <a:gd name="connsiteX5" fmla="*/ 7648 w 36540"/>
                    <a:gd name="connsiteY5" fmla="*/ 22944 h 42488"/>
                    <a:gd name="connsiteX6" fmla="*/ 21245 w 36540"/>
                    <a:gd name="connsiteY6" fmla="*/ 36541 h 42488"/>
                    <a:gd name="connsiteX7" fmla="*/ 33991 w 36540"/>
                    <a:gd name="connsiteY7" fmla="*/ 32292 h 42488"/>
                    <a:gd name="connsiteX8" fmla="*/ 33991 w 36540"/>
                    <a:gd name="connsiteY8" fmla="*/ 39940 h 42488"/>
                    <a:gd name="connsiteX9" fmla="*/ 28893 w 36540"/>
                    <a:gd name="connsiteY9" fmla="*/ 17845 h 42488"/>
                    <a:gd name="connsiteX10" fmla="*/ 18695 w 36540"/>
                    <a:gd name="connsiteY10" fmla="*/ 6798 h 42488"/>
                    <a:gd name="connsiteX11" fmla="*/ 7648 w 36540"/>
                    <a:gd name="connsiteY11" fmla="*/ 17845 h 42488"/>
                    <a:gd name="connsiteX12" fmla="*/ 28893 w 36540"/>
                    <a:gd name="connsiteY12" fmla="*/ 1784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40" h="42488">
                      <a:moveTo>
                        <a:pt x="33991" y="39940"/>
                      </a:moveTo>
                      <a:cubicBezTo>
                        <a:pt x="31442" y="40789"/>
                        <a:pt x="28043" y="42489"/>
                        <a:pt x="21245" y="42489"/>
                      </a:cubicBezTo>
                      <a:cubicBezTo>
                        <a:pt x="6798" y="42489"/>
                        <a:pt x="0" y="33991"/>
                        <a:pt x="0" y="20395"/>
                      </a:cubicBezTo>
                      <a:cubicBezTo>
                        <a:pt x="0" y="8498"/>
                        <a:pt x="7648" y="0"/>
                        <a:pt x="18695" y="0"/>
                      </a:cubicBezTo>
                      <a:cubicBezTo>
                        <a:pt x="32292" y="0"/>
                        <a:pt x="36541" y="10197"/>
                        <a:pt x="36541" y="22944"/>
                      </a:cubicBezTo>
                      <a:lnTo>
                        <a:pt x="7648" y="22944"/>
                      </a:lnTo>
                      <a:cubicBezTo>
                        <a:pt x="7648" y="30592"/>
                        <a:pt x="13596" y="36541"/>
                        <a:pt x="21245" y="36541"/>
                      </a:cubicBezTo>
                      <a:cubicBezTo>
                        <a:pt x="26343" y="36541"/>
                        <a:pt x="32292" y="33991"/>
                        <a:pt x="33991" y="32292"/>
                      </a:cubicBezTo>
                      <a:lnTo>
                        <a:pt x="33991" y="39940"/>
                      </a:lnTo>
                      <a:close/>
                      <a:moveTo>
                        <a:pt x="28893" y="17845"/>
                      </a:moveTo>
                      <a:cubicBezTo>
                        <a:pt x="28893" y="11897"/>
                        <a:pt x="25493" y="6798"/>
                        <a:pt x="18695" y="6798"/>
                      </a:cubicBezTo>
                      <a:cubicBezTo>
                        <a:pt x="11047" y="6798"/>
                        <a:pt x="8498" y="12747"/>
                        <a:pt x="7648" y="17845"/>
                      </a:cubicBezTo>
                      <a:lnTo>
                        <a:pt x="28893" y="17845"/>
                      </a:lnTo>
                      <a:close/>
                    </a:path>
                  </a:pathLst>
                </a:custGeom>
                <a:solidFill>
                  <a:srgbClr val="FFFFFF"/>
                </a:solidFill>
                <a:ln w="8497"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C4831DBE-E178-40A5-B8A2-63948BFCCC80}"/>
                    </a:ext>
                  </a:extLst>
                </p:cNvPr>
                <p:cNvSpPr/>
                <p:nvPr/>
              </p:nvSpPr>
              <p:spPr>
                <a:xfrm>
                  <a:off x="4114252" y="2065174"/>
                  <a:ext cx="39089" cy="60334"/>
                </a:xfrm>
                <a:custGeom>
                  <a:avLst/>
                  <a:gdLst>
                    <a:gd name="connsiteX0" fmla="*/ 30592 w 39089"/>
                    <a:gd name="connsiteY0" fmla="*/ 53536 h 60334"/>
                    <a:gd name="connsiteX1" fmla="*/ 30592 w 39089"/>
                    <a:gd name="connsiteY1" fmla="*/ 53536 h 60334"/>
                    <a:gd name="connsiteX2" fmla="*/ 16996 w 39089"/>
                    <a:gd name="connsiteY2" fmla="*/ 60334 h 60334"/>
                    <a:gd name="connsiteX3" fmla="*/ 0 w 39089"/>
                    <a:gd name="connsiteY3" fmla="*/ 38240 h 60334"/>
                    <a:gd name="connsiteX4" fmla="*/ 17845 w 39089"/>
                    <a:gd name="connsiteY4" fmla="*/ 17845 h 60334"/>
                    <a:gd name="connsiteX5" fmla="*/ 31442 w 39089"/>
                    <a:gd name="connsiteY5" fmla="*/ 24644 h 60334"/>
                    <a:gd name="connsiteX6" fmla="*/ 31442 w 39089"/>
                    <a:gd name="connsiteY6" fmla="*/ 24644 h 60334"/>
                    <a:gd name="connsiteX7" fmla="*/ 31442 w 39089"/>
                    <a:gd name="connsiteY7" fmla="*/ 0 h 60334"/>
                    <a:gd name="connsiteX8" fmla="*/ 39090 w 39089"/>
                    <a:gd name="connsiteY8" fmla="*/ 0 h 60334"/>
                    <a:gd name="connsiteX9" fmla="*/ 39090 w 39089"/>
                    <a:gd name="connsiteY9" fmla="*/ 59485 h 60334"/>
                    <a:gd name="connsiteX10" fmla="*/ 32292 w 39089"/>
                    <a:gd name="connsiteY10" fmla="*/ 59485 h 60334"/>
                    <a:gd name="connsiteX11" fmla="*/ 32292 w 39089"/>
                    <a:gd name="connsiteY11" fmla="*/ 53536 h 60334"/>
                    <a:gd name="connsiteX12" fmla="*/ 18695 w 39089"/>
                    <a:gd name="connsiteY12" fmla="*/ 54386 h 60334"/>
                    <a:gd name="connsiteX13" fmla="*/ 30592 w 39089"/>
                    <a:gd name="connsiteY13" fmla="*/ 39090 h 60334"/>
                    <a:gd name="connsiteX14" fmla="*/ 18695 w 39089"/>
                    <a:gd name="connsiteY14" fmla="*/ 23794 h 60334"/>
                    <a:gd name="connsiteX15" fmla="*/ 7648 w 39089"/>
                    <a:gd name="connsiteY15" fmla="*/ 39090 h 60334"/>
                    <a:gd name="connsiteX16" fmla="*/ 18695 w 39089"/>
                    <a:gd name="connsiteY16" fmla="*/ 54386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89" h="60334">
                      <a:moveTo>
                        <a:pt x="30592" y="53536"/>
                      </a:moveTo>
                      <a:lnTo>
                        <a:pt x="30592" y="53536"/>
                      </a:lnTo>
                      <a:cubicBezTo>
                        <a:pt x="28043" y="56935"/>
                        <a:pt x="23794" y="60334"/>
                        <a:pt x="16996" y="60334"/>
                      </a:cubicBezTo>
                      <a:cubicBezTo>
                        <a:pt x="5099" y="60334"/>
                        <a:pt x="0" y="49287"/>
                        <a:pt x="0" y="38240"/>
                      </a:cubicBezTo>
                      <a:cubicBezTo>
                        <a:pt x="0" y="27193"/>
                        <a:pt x="5949" y="17845"/>
                        <a:pt x="17845" y="17845"/>
                      </a:cubicBezTo>
                      <a:cubicBezTo>
                        <a:pt x="24644" y="17845"/>
                        <a:pt x="28893" y="20395"/>
                        <a:pt x="31442" y="24644"/>
                      </a:cubicBezTo>
                      <a:lnTo>
                        <a:pt x="31442" y="24644"/>
                      </a:lnTo>
                      <a:lnTo>
                        <a:pt x="31442" y="0"/>
                      </a:lnTo>
                      <a:lnTo>
                        <a:pt x="39090" y="0"/>
                      </a:lnTo>
                      <a:lnTo>
                        <a:pt x="39090" y="59485"/>
                      </a:lnTo>
                      <a:lnTo>
                        <a:pt x="32292" y="59485"/>
                      </a:lnTo>
                      <a:lnTo>
                        <a:pt x="32292" y="53536"/>
                      </a:lnTo>
                      <a:close/>
                      <a:moveTo>
                        <a:pt x="18695" y="54386"/>
                      </a:moveTo>
                      <a:cubicBezTo>
                        <a:pt x="27193" y="54386"/>
                        <a:pt x="30592" y="45888"/>
                        <a:pt x="30592" y="39090"/>
                      </a:cubicBezTo>
                      <a:cubicBezTo>
                        <a:pt x="30592" y="31442"/>
                        <a:pt x="26343" y="23794"/>
                        <a:pt x="18695" y="23794"/>
                      </a:cubicBezTo>
                      <a:cubicBezTo>
                        <a:pt x="10197" y="23794"/>
                        <a:pt x="7648" y="31442"/>
                        <a:pt x="7648" y="39090"/>
                      </a:cubicBezTo>
                      <a:cubicBezTo>
                        <a:pt x="6798" y="45888"/>
                        <a:pt x="10197" y="54386"/>
                        <a:pt x="18695" y="54386"/>
                      </a:cubicBezTo>
                      <a:close/>
                    </a:path>
                  </a:pathLst>
                </a:custGeom>
                <a:solidFill>
                  <a:srgbClr val="FFFFFF"/>
                </a:solidFill>
                <a:ln w="8497"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F23ECAF1-FA22-42FF-A8C8-9C038C934A2F}"/>
                    </a:ext>
                  </a:extLst>
                </p:cNvPr>
                <p:cNvSpPr/>
                <p:nvPr/>
              </p:nvSpPr>
              <p:spPr>
                <a:xfrm>
                  <a:off x="4186484" y="2065174"/>
                  <a:ext cx="39089" cy="60334"/>
                </a:xfrm>
                <a:custGeom>
                  <a:avLst/>
                  <a:gdLst>
                    <a:gd name="connsiteX0" fmla="*/ 0 w 39089"/>
                    <a:gd name="connsiteY0" fmla="*/ 0 h 60334"/>
                    <a:gd name="connsiteX1" fmla="*/ 7648 w 39089"/>
                    <a:gd name="connsiteY1" fmla="*/ 0 h 60334"/>
                    <a:gd name="connsiteX2" fmla="*/ 7648 w 39089"/>
                    <a:gd name="connsiteY2" fmla="*/ 24644 h 60334"/>
                    <a:gd name="connsiteX3" fmla="*/ 7648 w 39089"/>
                    <a:gd name="connsiteY3" fmla="*/ 24644 h 60334"/>
                    <a:gd name="connsiteX4" fmla="*/ 21245 w 39089"/>
                    <a:gd name="connsiteY4" fmla="*/ 17845 h 60334"/>
                    <a:gd name="connsiteX5" fmla="*/ 39090 w 39089"/>
                    <a:gd name="connsiteY5" fmla="*/ 38240 h 60334"/>
                    <a:gd name="connsiteX6" fmla="*/ 22094 w 39089"/>
                    <a:gd name="connsiteY6" fmla="*/ 60334 h 60334"/>
                    <a:gd name="connsiteX7" fmla="*/ 8498 w 39089"/>
                    <a:gd name="connsiteY7" fmla="*/ 53536 h 60334"/>
                    <a:gd name="connsiteX8" fmla="*/ 8498 w 39089"/>
                    <a:gd name="connsiteY8" fmla="*/ 53536 h 60334"/>
                    <a:gd name="connsiteX9" fmla="*/ 8498 w 39089"/>
                    <a:gd name="connsiteY9" fmla="*/ 59485 h 60334"/>
                    <a:gd name="connsiteX10" fmla="*/ 1700 w 39089"/>
                    <a:gd name="connsiteY10" fmla="*/ 59485 h 60334"/>
                    <a:gd name="connsiteX11" fmla="*/ 1700 w 39089"/>
                    <a:gd name="connsiteY11" fmla="*/ 0 h 60334"/>
                    <a:gd name="connsiteX12" fmla="*/ 19545 w 39089"/>
                    <a:gd name="connsiteY12" fmla="*/ 23794 h 60334"/>
                    <a:gd name="connsiteX13" fmla="*/ 7648 w 39089"/>
                    <a:gd name="connsiteY13" fmla="*/ 39090 h 60334"/>
                    <a:gd name="connsiteX14" fmla="*/ 19545 w 39089"/>
                    <a:gd name="connsiteY14" fmla="*/ 54386 h 60334"/>
                    <a:gd name="connsiteX15" fmla="*/ 30592 w 39089"/>
                    <a:gd name="connsiteY15" fmla="*/ 39090 h 60334"/>
                    <a:gd name="connsiteX16" fmla="*/ 19545 w 39089"/>
                    <a:gd name="connsiteY16" fmla="*/ 23794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89" h="60334">
                      <a:moveTo>
                        <a:pt x="0" y="0"/>
                      </a:moveTo>
                      <a:lnTo>
                        <a:pt x="7648" y="0"/>
                      </a:lnTo>
                      <a:lnTo>
                        <a:pt x="7648" y="24644"/>
                      </a:lnTo>
                      <a:lnTo>
                        <a:pt x="7648" y="24644"/>
                      </a:lnTo>
                      <a:cubicBezTo>
                        <a:pt x="10197" y="21244"/>
                        <a:pt x="13597" y="17845"/>
                        <a:pt x="21245" y="17845"/>
                      </a:cubicBezTo>
                      <a:cubicBezTo>
                        <a:pt x="33141" y="17845"/>
                        <a:pt x="39090" y="27193"/>
                        <a:pt x="39090" y="38240"/>
                      </a:cubicBezTo>
                      <a:cubicBezTo>
                        <a:pt x="39090" y="49287"/>
                        <a:pt x="33991" y="60334"/>
                        <a:pt x="22094" y="60334"/>
                      </a:cubicBezTo>
                      <a:cubicBezTo>
                        <a:pt x="15296" y="60334"/>
                        <a:pt x="10197" y="56935"/>
                        <a:pt x="8498" y="53536"/>
                      </a:cubicBezTo>
                      <a:lnTo>
                        <a:pt x="8498" y="53536"/>
                      </a:lnTo>
                      <a:lnTo>
                        <a:pt x="8498" y="59485"/>
                      </a:lnTo>
                      <a:lnTo>
                        <a:pt x="1700" y="59485"/>
                      </a:lnTo>
                      <a:lnTo>
                        <a:pt x="1700" y="0"/>
                      </a:lnTo>
                      <a:close/>
                      <a:moveTo>
                        <a:pt x="19545" y="23794"/>
                      </a:moveTo>
                      <a:cubicBezTo>
                        <a:pt x="11047" y="23794"/>
                        <a:pt x="7648" y="31442"/>
                        <a:pt x="7648" y="39090"/>
                      </a:cubicBezTo>
                      <a:cubicBezTo>
                        <a:pt x="7648" y="45888"/>
                        <a:pt x="11047" y="54386"/>
                        <a:pt x="19545" y="54386"/>
                      </a:cubicBezTo>
                      <a:cubicBezTo>
                        <a:pt x="27193" y="54386"/>
                        <a:pt x="30592" y="45038"/>
                        <a:pt x="30592" y="39090"/>
                      </a:cubicBezTo>
                      <a:cubicBezTo>
                        <a:pt x="30592" y="32292"/>
                        <a:pt x="28043" y="23794"/>
                        <a:pt x="19545" y="23794"/>
                      </a:cubicBezTo>
                      <a:close/>
                    </a:path>
                  </a:pathLst>
                </a:custGeom>
                <a:solidFill>
                  <a:srgbClr val="FFFFFF"/>
                </a:solidFill>
                <a:ln w="8497"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60D0B91F-BA06-49F7-A8F3-1129024FE244}"/>
                    </a:ext>
                  </a:extLst>
                </p:cNvPr>
                <p:cNvSpPr/>
                <p:nvPr/>
              </p:nvSpPr>
              <p:spPr>
                <a:xfrm>
                  <a:off x="4228973" y="2084719"/>
                  <a:ext cx="38240" cy="58634"/>
                </a:xfrm>
                <a:custGeom>
                  <a:avLst/>
                  <a:gdLst>
                    <a:gd name="connsiteX0" fmla="*/ 3399 w 38240"/>
                    <a:gd name="connsiteY0" fmla="*/ 50987 h 58634"/>
                    <a:gd name="connsiteX1" fmla="*/ 6798 w 38240"/>
                    <a:gd name="connsiteY1" fmla="*/ 51837 h 58634"/>
                    <a:gd name="connsiteX2" fmla="*/ 15296 w 38240"/>
                    <a:gd name="connsiteY2" fmla="*/ 41639 h 58634"/>
                    <a:gd name="connsiteX3" fmla="*/ 13597 w 38240"/>
                    <a:gd name="connsiteY3" fmla="*/ 37390 h 58634"/>
                    <a:gd name="connsiteX4" fmla="*/ 0 w 38240"/>
                    <a:gd name="connsiteY4" fmla="*/ 0 h 58634"/>
                    <a:gd name="connsiteX5" fmla="*/ 8498 w 38240"/>
                    <a:gd name="connsiteY5" fmla="*/ 0 h 58634"/>
                    <a:gd name="connsiteX6" fmla="*/ 19545 w 38240"/>
                    <a:gd name="connsiteY6" fmla="*/ 33141 h 58634"/>
                    <a:gd name="connsiteX7" fmla="*/ 19545 w 38240"/>
                    <a:gd name="connsiteY7" fmla="*/ 33141 h 58634"/>
                    <a:gd name="connsiteX8" fmla="*/ 30592 w 38240"/>
                    <a:gd name="connsiteY8" fmla="*/ 0 h 58634"/>
                    <a:gd name="connsiteX9" fmla="*/ 38240 w 38240"/>
                    <a:gd name="connsiteY9" fmla="*/ 0 h 58634"/>
                    <a:gd name="connsiteX10" fmla="*/ 22944 w 38240"/>
                    <a:gd name="connsiteY10" fmla="*/ 41639 h 58634"/>
                    <a:gd name="connsiteX11" fmla="*/ 7648 w 38240"/>
                    <a:gd name="connsiteY11" fmla="*/ 58635 h 58634"/>
                    <a:gd name="connsiteX12" fmla="*/ 2549 w 38240"/>
                    <a:gd name="connsiteY12" fmla="*/ 57785 h 58634"/>
                    <a:gd name="connsiteX13" fmla="*/ 3399 w 38240"/>
                    <a:gd name="connsiteY13" fmla="*/ 50987 h 5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40" h="58634">
                      <a:moveTo>
                        <a:pt x="3399" y="50987"/>
                      </a:moveTo>
                      <a:cubicBezTo>
                        <a:pt x="4249" y="50987"/>
                        <a:pt x="5949" y="51837"/>
                        <a:pt x="6798" y="51837"/>
                      </a:cubicBezTo>
                      <a:cubicBezTo>
                        <a:pt x="13597" y="51837"/>
                        <a:pt x="15296" y="42489"/>
                        <a:pt x="15296" y="41639"/>
                      </a:cubicBezTo>
                      <a:cubicBezTo>
                        <a:pt x="15296" y="40789"/>
                        <a:pt x="14446" y="39090"/>
                        <a:pt x="13597" y="37390"/>
                      </a:cubicBezTo>
                      <a:lnTo>
                        <a:pt x="0" y="0"/>
                      </a:lnTo>
                      <a:lnTo>
                        <a:pt x="8498" y="0"/>
                      </a:lnTo>
                      <a:lnTo>
                        <a:pt x="19545" y="33141"/>
                      </a:lnTo>
                      <a:lnTo>
                        <a:pt x="19545" y="33141"/>
                      </a:lnTo>
                      <a:lnTo>
                        <a:pt x="30592" y="0"/>
                      </a:lnTo>
                      <a:lnTo>
                        <a:pt x="38240" y="0"/>
                      </a:lnTo>
                      <a:lnTo>
                        <a:pt x="22944" y="41639"/>
                      </a:lnTo>
                      <a:cubicBezTo>
                        <a:pt x="20395" y="49287"/>
                        <a:pt x="16996" y="58635"/>
                        <a:pt x="7648" y="58635"/>
                      </a:cubicBezTo>
                      <a:cubicBezTo>
                        <a:pt x="5099" y="58635"/>
                        <a:pt x="4249" y="58635"/>
                        <a:pt x="2549" y="57785"/>
                      </a:cubicBezTo>
                      <a:lnTo>
                        <a:pt x="3399" y="50987"/>
                      </a:lnTo>
                      <a:close/>
                    </a:path>
                  </a:pathLst>
                </a:custGeom>
                <a:solidFill>
                  <a:srgbClr val="FFFFFF"/>
                </a:solidFill>
                <a:ln w="8497" cap="flat">
                  <a:noFill/>
                  <a:prstDash val="solid"/>
                  <a:miter/>
                </a:ln>
              </p:spPr>
              <p:txBody>
                <a:bodyPr rtlCol="0" anchor="ctr"/>
                <a:lstStyle/>
                <a:p>
                  <a:endParaRPr lang="de-DE"/>
                </a:p>
              </p:txBody>
            </p:sp>
          </p:grpSp>
          <p:grpSp>
            <p:nvGrpSpPr>
              <p:cNvPr id="26" name="Grafik 11">
                <a:extLst>
                  <a:ext uri="{FF2B5EF4-FFF2-40B4-BE49-F238E27FC236}">
                    <a16:creationId xmlns:a16="http://schemas.microsoft.com/office/drawing/2014/main" id="{E8C8D668-7911-4E74-8FC6-D33CBC3D1FE3}"/>
                  </a:ext>
                </a:extLst>
              </p:cNvPr>
              <p:cNvGrpSpPr/>
              <p:nvPr/>
            </p:nvGrpSpPr>
            <p:grpSpPr>
              <a:xfrm>
                <a:off x="4318831" y="1997551"/>
                <a:ext cx="244322" cy="212576"/>
                <a:chOff x="4318831" y="1997551"/>
                <a:chExt cx="244322" cy="212576"/>
              </a:xfrm>
            </p:grpSpPr>
            <p:sp>
              <p:nvSpPr>
                <p:cNvPr id="27" name="Freihandform: Form 26">
                  <a:extLst>
                    <a:ext uri="{FF2B5EF4-FFF2-40B4-BE49-F238E27FC236}">
                      <a16:creationId xmlns:a16="http://schemas.microsoft.com/office/drawing/2014/main" id="{58151B55-1C3D-482B-9B1A-E6A3E21DEECD}"/>
                    </a:ext>
                  </a:extLst>
                </p:cNvPr>
                <p:cNvSpPr/>
                <p:nvPr/>
              </p:nvSpPr>
              <p:spPr>
                <a:xfrm>
                  <a:off x="4318831" y="1997551"/>
                  <a:ext cx="244322" cy="212576"/>
                </a:xfrm>
                <a:custGeom>
                  <a:avLst/>
                  <a:gdLst>
                    <a:gd name="connsiteX0" fmla="*/ 179522 w 244322"/>
                    <a:gd name="connsiteY0" fmla="*/ 206987 h 212576"/>
                    <a:gd name="connsiteX1" fmla="*/ 229659 w 244322"/>
                    <a:gd name="connsiteY1" fmla="*/ 71872 h 212576"/>
                    <a:gd name="connsiteX2" fmla="*/ 64801 w 244322"/>
                    <a:gd name="connsiteY2" fmla="*/ 5589 h 212576"/>
                    <a:gd name="connsiteX3" fmla="*/ 14664 w 244322"/>
                    <a:gd name="connsiteY3" fmla="*/ 140704 h 212576"/>
                    <a:gd name="connsiteX4" fmla="*/ 179522 w 244322"/>
                    <a:gd name="connsiteY4" fmla="*/ 206987 h 21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22" h="212576">
                      <a:moveTo>
                        <a:pt x="179522" y="206987"/>
                      </a:moveTo>
                      <a:cubicBezTo>
                        <a:pt x="239006" y="188292"/>
                        <a:pt x="261950" y="127957"/>
                        <a:pt x="229659" y="71872"/>
                      </a:cubicBezTo>
                      <a:cubicBezTo>
                        <a:pt x="198217" y="16636"/>
                        <a:pt x="124286" y="-13106"/>
                        <a:pt x="64801" y="5589"/>
                      </a:cubicBezTo>
                      <a:cubicBezTo>
                        <a:pt x="5316" y="24284"/>
                        <a:pt x="-17628" y="84619"/>
                        <a:pt x="14664" y="140704"/>
                      </a:cubicBezTo>
                      <a:cubicBezTo>
                        <a:pt x="46106" y="195940"/>
                        <a:pt x="120037" y="225682"/>
                        <a:pt x="179522" y="206987"/>
                      </a:cubicBezTo>
                      <a:close/>
                    </a:path>
                  </a:pathLst>
                </a:custGeom>
                <a:solidFill>
                  <a:srgbClr val="FFFFFF"/>
                </a:solidFill>
                <a:ln w="8497"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E83D6CF-9DF7-4A00-921C-F3DE5865C648}"/>
                    </a:ext>
                  </a:extLst>
                </p:cNvPr>
                <p:cNvSpPr/>
                <p:nvPr/>
              </p:nvSpPr>
              <p:spPr>
                <a:xfrm>
                  <a:off x="4318831" y="1997551"/>
                  <a:ext cx="244322" cy="212576"/>
                </a:xfrm>
                <a:custGeom>
                  <a:avLst/>
                  <a:gdLst>
                    <a:gd name="connsiteX0" fmla="*/ 179522 w 244322"/>
                    <a:gd name="connsiteY0" fmla="*/ 206987 h 212576"/>
                    <a:gd name="connsiteX1" fmla="*/ 229659 w 244322"/>
                    <a:gd name="connsiteY1" fmla="*/ 71872 h 212576"/>
                    <a:gd name="connsiteX2" fmla="*/ 64801 w 244322"/>
                    <a:gd name="connsiteY2" fmla="*/ 5589 h 212576"/>
                    <a:gd name="connsiteX3" fmla="*/ 14664 w 244322"/>
                    <a:gd name="connsiteY3" fmla="*/ 140704 h 212576"/>
                    <a:gd name="connsiteX4" fmla="*/ 179522 w 244322"/>
                    <a:gd name="connsiteY4" fmla="*/ 206987 h 21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22" h="212576">
                      <a:moveTo>
                        <a:pt x="179522" y="206987"/>
                      </a:moveTo>
                      <a:cubicBezTo>
                        <a:pt x="239006" y="188292"/>
                        <a:pt x="261950" y="127957"/>
                        <a:pt x="229659" y="71872"/>
                      </a:cubicBezTo>
                      <a:cubicBezTo>
                        <a:pt x="198217" y="16636"/>
                        <a:pt x="124286" y="-13106"/>
                        <a:pt x="64801" y="5589"/>
                      </a:cubicBezTo>
                      <a:cubicBezTo>
                        <a:pt x="5316" y="24284"/>
                        <a:pt x="-17628" y="84619"/>
                        <a:pt x="14664" y="140704"/>
                      </a:cubicBezTo>
                      <a:cubicBezTo>
                        <a:pt x="46106" y="195940"/>
                        <a:pt x="120037" y="225682"/>
                        <a:pt x="179522" y="206987"/>
                      </a:cubicBezTo>
                      <a:close/>
                    </a:path>
                  </a:pathLst>
                </a:custGeom>
                <a:solidFill>
                  <a:srgbClr val="FFFFFF"/>
                </a:solidFill>
                <a:ln w="8497"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066AC781-8638-41FF-A676-F0DADD39A60B}"/>
                    </a:ext>
                  </a:extLst>
                </p:cNvPr>
                <p:cNvSpPr/>
                <p:nvPr/>
              </p:nvSpPr>
              <p:spPr>
                <a:xfrm>
                  <a:off x="4323402" y="2003888"/>
                  <a:ext cx="231684" cy="199864"/>
                </a:xfrm>
                <a:custGeom>
                  <a:avLst/>
                  <a:gdLst>
                    <a:gd name="connsiteX0" fmla="*/ 218290 w 231684"/>
                    <a:gd name="connsiteY0" fmla="*/ 68085 h 199864"/>
                    <a:gd name="connsiteX1" fmla="*/ 209792 w 231684"/>
                    <a:gd name="connsiteY1" fmla="*/ 54488 h 199864"/>
                    <a:gd name="connsiteX2" fmla="*/ 203844 w 231684"/>
                    <a:gd name="connsiteY2" fmla="*/ 73184 h 199864"/>
                    <a:gd name="connsiteX3" fmla="*/ 203844 w 231684"/>
                    <a:gd name="connsiteY3" fmla="*/ 74033 h 199864"/>
                    <a:gd name="connsiteX4" fmla="*/ 203844 w 231684"/>
                    <a:gd name="connsiteY4" fmla="*/ 74033 h 199864"/>
                    <a:gd name="connsiteX5" fmla="*/ 202994 w 231684"/>
                    <a:gd name="connsiteY5" fmla="*/ 74033 h 199864"/>
                    <a:gd name="connsiteX6" fmla="*/ 202144 w 231684"/>
                    <a:gd name="connsiteY6" fmla="*/ 74033 h 199864"/>
                    <a:gd name="connsiteX7" fmla="*/ 185149 w 231684"/>
                    <a:gd name="connsiteY7" fmla="*/ 74033 h 199864"/>
                    <a:gd name="connsiteX8" fmla="*/ 185149 w 231684"/>
                    <a:gd name="connsiteY8" fmla="*/ 74033 h 199864"/>
                    <a:gd name="connsiteX9" fmla="*/ 177501 w 231684"/>
                    <a:gd name="connsiteY9" fmla="*/ 80831 h 199864"/>
                    <a:gd name="connsiteX10" fmla="*/ 179200 w 231684"/>
                    <a:gd name="connsiteY10" fmla="*/ 85080 h 199864"/>
                    <a:gd name="connsiteX11" fmla="*/ 180050 w 231684"/>
                    <a:gd name="connsiteY11" fmla="*/ 86780 h 199864"/>
                    <a:gd name="connsiteX12" fmla="*/ 192797 w 231684"/>
                    <a:gd name="connsiteY12" fmla="*/ 102926 h 199864"/>
                    <a:gd name="connsiteX13" fmla="*/ 192797 w 231684"/>
                    <a:gd name="connsiteY13" fmla="*/ 103776 h 199864"/>
                    <a:gd name="connsiteX14" fmla="*/ 192797 w 231684"/>
                    <a:gd name="connsiteY14" fmla="*/ 103776 h 199864"/>
                    <a:gd name="connsiteX15" fmla="*/ 195346 w 231684"/>
                    <a:gd name="connsiteY15" fmla="*/ 120771 h 199864"/>
                    <a:gd name="connsiteX16" fmla="*/ 182599 w 231684"/>
                    <a:gd name="connsiteY16" fmla="*/ 137767 h 199864"/>
                    <a:gd name="connsiteX17" fmla="*/ 161355 w 231684"/>
                    <a:gd name="connsiteY17" fmla="*/ 144565 h 199864"/>
                    <a:gd name="connsiteX18" fmla="*/ 135012 w 231684"/>
                    <a:gd name="connsiteY18" fmla="*/ 144565 h 199864"/>
                    <a:gd name="connsiteX19" fmla="*/ 133312 w 231684"/>
                    <a:gd name="connsiteY19" fmla="*/ 144565 h 199864"/>
                    <a:gd name="connsiteX20" fmla="*/ 132462 w 231684"/>
                    <a:gd name="connsiteY20" fmla="*/ 144565 h 199864"/>
                    <a:gd name="connsiteX21" fmla="*/ 132462 w 231684"/>
                    <a:gd name="connsiteY21" fmla="*/ 143715 h 199864"/>
                    <a:gd name="connsiteX22" fmla="*/ 132462 w 231684"/>
                    <a:gd name="connsiteY22" fmla="*/ 142016 h 199864"/>
                    <a:gd name="connsiteX23" fmla="*/ 138411 w 231684"/>
                    <a:gd name="connsiteY23" fmla="*/ 123320 h 199864"/>
                    <a:gd name="connsiteX24" fmla="*/ 138411 w 231684"/>
                    <a:gd name="connsiteY24" fmla="*/ 122471 h 199864"/>
                    <a:gd name="connsiteX25" fmla="*/ 138411 w 231684"/>
                    <a:gd name="connsiteY25" fmla="*/ 122471 h 199864"/>
                    <a:gd name="connsiteX26" fmla="*/ 139260 w 231684"/>
                    <a:gd name="connsiteY26" fmla="*/ 122471 h 199864"/>
                    <a:gd name="connsiteX27" fmla="*/ 140110 w 231684"/>
                    <a:gd name="connsiteY27" fmla="*/ 122471 h 199864"/>
                    <a:gd name="connsiteX28" fmla="*/ 151157 w 231684"/>
                    <a:gd name="connsiteY28" fmla="*/ 122471 h 199864"/>
                    <a:gd name="connsiteX29" fmla="*/ 157956 w 231684"/>
                    <a:gd name="connsiteY29" fmla="*/ 122471 h 199864"/>
                    <a:gd name="connsiteX30" fmla="*/ 157956 w 231684"/>
                    <a:gd name="connsiteY30" fmla="*/ 122471 h 199864"/>
                    <a:gd name="connsiteX31" fmla="*/ 165604 w 231684"/>
                    <a:gd name="connsiteY31" fmla="*/ 115673 h 199864"/>
                    <a:gd name="connsiteX32" fmla="*/ 163904 w 231684"/>
                    <a:gd name="connsiteY32" fmla="*/ 111424 h 199864"/>
                    <a:gd name="connsiteX33" fmla="*/ 163054 w 231684"/>
                    <a:gd name="connsiteY33" fmla="*/ 110574 h 199864"/>
                    <a:gd name="connsiteX34" fmla="*/ 149458 w 231684"/>
                    <a:gd name="connsiteY34" fmla="*/ 93578 h 199864"/>
                    <a:gd name="connsiteX35" fmla="*/ 148608 w 231684"/>
                    <a:gd name="connsiteY35" fmla="*/ 92728 h 199864"/>
                    <a:gd name="connsiteX36" fmla="*/ 148608 w 231684"/>
                    <a:gd name="connsiteY36" fmla="*/ 92728 h 199864"/>
                    <a:gd name="connsiteX37" fmla="*/ 146059 w 231684"/>
                    <a:gd name="connsiteY37" fmla="*/ 75733 h 199864"/>
                    <a:gd name="connsiteX38" fmla="*/ 158805 w 231684"/>
                    <a:gd name="connsiteY38" fmla="*/ 58737 h 199864"/>
                    <a:gd name="connsiteX39" fmla="*/ 180050 w 231684"/>
                    <a:gd name="connsiteY39" fmla="*/ 51939 h 199864"/>
                    <a:gd name="connsiteX40" fmla="*/ 205543 w 231684"/>
                    <a:gd name="connsiteY40" fmla="*/ 51939 h 199864"/>
                    <a:gd name="connsiteX41" fmla="*/ 90823 w 231684"/>
                    <a:gd name="connsiteY41" fmla="*/ 102 h 199864"/>
                    <a:gd name="connsiteX42" fmla="*/ 84025 w 231684"/>
                    <a:gd name="connsiteY42" fmla="*/ 22197 h 199864"/>
                    <a:gd name="connsiteX43" fmla="*/ 84025 w 231684"/>
                    <a:gd name="connsiteY43" fmla="*/ 23046 h 199864"/>
                    <a:gd name="connsiteX44" fmla="*/ 84025 w 231684"/>
                    <a:gd name="connsiteY44" fmla="*/ 23896 h 199864"/>
                    <a:gd name="connsiteX45" fmla="*/ 83175 w 231684"/>
                    <a:gd name="connsiteY45" fmla="*/ 23896 h 199864"/>
                    <a:gd name="connsiteX46" fmla="*/ 82325 w 231684"/>
                    <a:gd name="connsiteY46" fmla="*/ 23896 h 199864"/>
                    <a:gd name="connsiteX47" fmla="*/ 59381 w 231684"/>
                    <a:gd name="connsiteY47" fmla="*/ 23896 h 199864"/>
                    <a:gd name="connsiteX48" fmla="*/ 55132 w 231684"/>
                    <a:gd name="connsiteY48" fmla="*/ 23896 h 199864"/>
                    <a:gd name="connsiteX49" fmla="*/ 54282 w 231684"/>
                    <a:gd name="connsiteY49" fmla="*/ 23896 h 199864"/>
                    <a:gd name="connsiteX50" fmla="*/ 54282 w 231684"/>
                    <a:gd name="connsiteY50" fmla="*/ 23046 h 199864"/>
                    <a:gd name="connsiteX51" fmla="*/ 54282 w 231684"/>
                    <a:gd name="connsiteY51" fmla="*/ 21347 h 199864"/>
                    <a:gd name="connsiteX52" fmla="*/ 59381 w 231684"/>
                    <a:gd name="connsiteY52" fmla="*/ 6051 h 199864"/>
                    <a:gd name="connsiteX53" fmla="*/ 13493 w 231684"/>
                    <a:gd name="connsiteY53" fmla="*/ 131818 h 199864"/>
                    <a:gd name="connsiteX54" fmla="*/ 18592 w 231684"/>
                    <a:gd name="connsiteY54" fmla="*/ 139466 h 199864"/>
                    <a:gd name="connsiteX55" fmla="*/ 44935 w 231684"/>
                    <a:gd name="connsiteY55" fmla="*/ 52789 h 199864"/>
                    <a:gd name="connsiteX56" fmla="*/ 44935 w 231684"/>
                    <a:gd name="connsiteY56" fmla="*/ 51939 h 199864"/>
                    <a:gd name="connsiteX57" fmla="*/ 44935 w 231684"/>
                    <a:gd name="connsiteY57" fmla="*/ 51939 h 199864"/>
                    <a:gd name="connsiteX58" fmla="*/ 45785 w 231684"/>
                    <a:gd name="connsiteY58" fmla="*/ 51939 h 199864"/>
                    <a:gd name="connsiteX59" fmla="*/ 49184 w 231684"/>
                    <a:gd name="connsiteY59" fmla="*/ 51939 h 199864"/>
                    <a:gd name="connsiteX60" fmla="*/ 72128 w 231684"/>
                    <a:gd name="connsiteY60" fmla="*/ 51939 h 199864"/>
                    <a:gd name="connsiteX61" fmla="*/ 73827 w 231684"/>
                    <a:gd name="connsiteY61" fmla="*/ 51939 h 199864"/>
                    <a:gd name="connsiteX62" fmla="*/ 74677 w 231684"/>
                    <a:gd name="connsiteY62" fmla="*/ 51939 h 199864"/>
                    <a:gd name="connsiteX63" fmla="*/ 74677 w 231684"/>
                    <a:gd name="connsiteY63" fmla="*/ 52789 h 199864"/>
                    <a:gd name="connsiteX64" fmla="*/ 74677 w 231684"/>
                    <a:gd name="connsiteY64" fmla="*/ 54488 h 199864"/>
                    <a:gd name="connsiteX65" fmla="*/ 48334 w 231684"/>
                    <a:gd name="connsiteY65" fmla="*/ 142016 h 199864"/>
                    <a:gd name="connsiteX66" fmla="*/ 48334 w 231684"/>
                    <a:gd name="connsiteY66" fmla="*/ 142865 h 199864"/>
                    <a:gd name="connsiteX67" fmla="*/ 48334 w 231684"/>
                    <a:gd name="connsiteY67" fmla="*/ 142865 h 199864"/>
                    <a:gd name="connsiteX68" fmla="*/ 47484 w 231684"/>
                    <a:gd name="connsiteY68" fmla="*/ 142865 h 199864"/>
                    <a:gd name="connsiteX69" fmla="*/ 46634 w 231684"/>
                    <a:gd name="connsiteY69" fmla="*/ 142865 h 199864"/>
                    <a:gd name="connsiteX70" fmla="*/ 23690 w 231684"/>
                    <a:gd name="connsiteY70" fmla="*/ 142865 h 199864"/>
                    <a:gd name="connsiteX71" fmla="*/ 21141 w 231684"/>
                    <a:gd name="connsiteY71" fmla="*/ 142865 h 199864"/>
                    <a:gd name="connsiteX72" fmla="*/ 169003 w 231684"/>
                    <a:gd name="connsiteY72" fmla="*/ 194702 h 199864"/>
                    <a:gd name="connsiteX73" fmla="*/ 218290 w 231684"/>
                    <a:gd name="connsiteY73" fmla="*/ 68085 h 199864"/>
                    <a:gd name="connsiteX74" fmla="*/ 130763 w 231684"/>
                    <a:gd name="connsiteY74" fmla="*/ 119072 h 199864"/>
                    <a:gd name="connsiteX75" fmla="*/ 118016 w 231684"/>
                    <a:gd name="connsiteY75" fmla="*/ 136067 h 199864"/>
                    <a:gd name="connsiteX76" fmla="*/ 97621 w 231684"/>
                    <a:gd name="connsiteY76" fmla="*/ 142865 h 199864"/>
                    <a:gd name="connsiteX77" fmla="*/ 71278 w 231684"/>
                    <a:gd name="connsiteY77" fmla="*/ 142865 h 199864"/>
                    <a:gd name="connsiteX78" fmla="*/ 69578 w 231684"/>
                    <a:gd name="connsiteY78" fmla="*/ 142865 h 199864"/>
                    <a:gd name="connsiteX79" fmla="*/ 68729 w 231684"/>
                    <a:gd name="connsiteY79" fmla="*/ 142865 h 199864"/>
                    <a:gd name="connsiteX80" fmla="*/ 68729 w 231684"/>
                    <a:gd name="connsiteY80" fmla="*/ 142016 h 199864"/>
                    <a:gd name="connsiteX81" fmla="*/ 68729 w 231684"/>
                    <a:gd name="connsiteY81" fmla="*/ 140316 h 199864"/>
                    <a:gd name="connsiteX82" fmla="*/ 74677 w 231684"/>
                    <a:gd name="connsiteY82" fmla="*/ 121621 h 199864"/>
                    <a:gd name="connsiteX83" fmla="*/ 74677 w 231684"/>
                    <a:gd name="connsiteY83" fmla="*/ 120771 h 199864"/>
                    <a:gd name="connsiteX84" fmla="*/ 74677 w 231684"/>
                    <a:gd name="connsiteY84" fmla="*/ 120771 h 199864"/>
                    <a:gd name="connsiteX85" fmla="*/ 75527 w 231684"/>
                    <a:gd name="connsiteY85" fmla="*/ 120771 h 199864"/>
                    <a:gd name="connsiteX86" fmla="*/ 76377 w 231684"/>
                    <a:gd name="connsiteY86" fmla="*/ 120771 h 199864"/>
                    <a:gd name="connsiteX87" fmla="*/ 87424 w 231684"/>
                    <a:gd name="connsiteY87" fmla="*/ 120771 h 199864"/>
                    <a:gd name="connsiteX88" fmla="*/ 94222 w 231684"/>
                    <a:gd name="connsiteY88" fmla="*/ 120771 h 199864"/>
                    <a:gd name="connsiteX89" fmla="*/ 94222 w 231684"/>
                    <a:gd name="connsiteY89" fmla="*/ 120771 h 199864"/>
                    <a:gd name="connsiteX90" fmla="*/ 101870 w 231684"/>
                    <a:gd name="connsiteY90" fmla="*/ 113973 h 199864"/>
                    <a:gd name="connsiteX91" fmla="*/ 100171 w 231684"/>
                    <a:gd name="connsiteY91" fmla="*/ 109724 h 199864"/>
                    <a:gd name="connsiteX92" fmla="*/ 99321 w 231684"/>
                    <a:gd name="connsiteY92" fmla="*/ 108874 h 199864"/>
                    <a:gd name="connsiteX93" fmla="*/ 85724 w 231684"/>
                    <a:gd name="connsiteY93" fmla="*/ 91879 h 199864"/>
                    <a:gd name="connsiteX94" fmla="*/ 84875 w 231684"/>
                    <a:gd name="connsiteY94" fmla="*/ 91029 h 199864"/>
                    <a:gd name="connsiteX95" fmla="*/ 84875 w 231684"/>
                    <a:gd name="connsiteY95" fmla="*/ 91029 h 199864"/>
                    <a:gd name="connsiteX96" fmla="*/ 82325 w 231684"/>
                    <a:gd name="connsiteY96" fmla="*/ 74883 h 199864"/>
                    <a:gd name="connsiteX97" fmla="*/ 95072 w 231684"/>
                    <a:gd name="connsiteY97" fmla="*/ 57887 h 199864"/>
                    <a:gd name="connsiteX98" fmla="*/ 115467 w 231684"/>
                    <a:gd name="connsiteY98" fmla="*/ 51089 h 199864"/>
                    <a:gd name="connsiteX99" fmla="*/ 141810 w 231684"/>
                    <a:gd name="connsiteY99" fmla="*/ 51089 h 199864"/>
                    <a:gd name="connsiteX100" fmla="*/ 143509 w 231684"/>
                    <a:gd name="connsiteY100" fmla="*/ 51089 h 199864"/>
                    <a:gd name="connsiteX101" fmla="*/ 144359 w 231684"/>
                    <a:gd name="connsiteY101" fmla="*/ 51089 h 199864"/>
                    <a:gd name="connsiteX102" fmla="*/ 144359 w 231684"/>
                    <a:gd name="connsiteY102" fmla="*/ 51939 h 199864"/>
                    <a:gd name="connsiteX103" fmla="*/ 144359 w 231684"/>
                    <a:gd name="connsiteY103" fmla="*/ 53639 h 199864"/>
                    <a:gd name="connsiteX104" fmla="*/ 138411 w 231684"/>
                    <a:gd name="connsiteY104" fmla="*/ 72334 h 199864"/>
                    <a:gd name="connsiteX105" fmla="*/ 138411 w 231684"/>
                    <a:gd name="connsiteY105" fmla="*/ 73184 h 199864"/>
                    <a:gd name="connsiteX106" fmla="*/ 138411 w 231684"/>
                    <a:gd name="connsiteY106" fmla="*/ 73184 h 199864"/>
                    <a:gd name="connsiteX107" fmla="*/ 137561 w 231684"/>
                    <a:gd name="connsiteY107" fmla="*/ 73184 h 199864"/>
                    <a:gd name="connsiteX108" fmla="*/ 136711 w 231684"/>
                    <a:gd name="connsiteY108" fmla="*/ 73184 h 199864"/>
                    <a:gd name="connsiteX109" fmla="*/ 119715 w 231684"/>
                    <a:gd name="connsiteY109" fmla="*/ 73184 h 199864"/>
                    <a:gd name="connsiteX110" fmla="*/ 119715 w 231684"/>
                    <a:gd name="connsiteY110" fmla="*/ 73184 h 199864"/>
                    <a:gd name="connsiteX111" fmla="*/ 112067 w 231684"/>
                    <a:gd name="connsiteY111" fmla="*/ 79982 h 199864"/>
                    <a:gd name="connsiteX112" fmla="*/ 113767 w 231684"/>
                    <a:gd name="connsiteY112" fmla="*/ 84231 h 199864"/>
                    <a:gd name="connsiteX113" fmla="*/ 114617 w 231684"/>
                    <a:gd name="connsiteY113" fmla="*/ 85930 h 199864"/>
                    <a:gd name="connsiteX114" fmla="*/ 127364 w 231684"/>
                    <a:gd name="connsiteY114" fmla="*/ 102076 h 199864"/>
                    <a:gd name="connsiteX115" fmla="*/ 127364 w 231684"/>
                    <a:gd name="connsiteY115" fmla="*/ 102926 h 199864"/>
                    <a:gd name="connsiteX116" fmla="*/ 127364 w 231684"/>
                    <a:gd name="connsiteY116" fmla="*/ 102926 h 199864"/>
                    <a:gd name="connsiteX117" fmla="*/ 130763 w 231684"/>
                    <a:gd name="connsiteY117" fmla="*/ 119072 h 19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31684" h="199864">
                      <a:moveTo>
                        <a:pt x="218290" y="68085"/>
                      </a:moveTo>
                      <a:cubicBezTo>
                        <a:pt x="215741" y="63836"/>
                        <a:pt x="212342" y="58737"/>
                        <a:pt x="209792" y="54488"/>
                      </a:cubicBezTo>
                      <a:lnTo>
                        <a:pt x="203844" y="73184"/>
                      </a:lnTo>
                      <a:lnTo>
                        <a:pt x="203844" y="74033"/>
                      </a:lnTo>
                      <a:lnTo>
                        <a:pt x="203844" y="74033"/>
                      </a:lnTo>
                      <a:lnTo>
                        <a:pt x="202994" y="74033"/>
                      </a:lnTo>
                      <a:lnTo>
                        <a:pt x="202144" y="74033"/>
                      </a:lnTo>
                      <a:lnTo>
                        <a:pt x="185149" y="74033"/>
                      </a:lnTo>
                      <a:lnTo>
                        <a:pt x="185149" y="74033"/>
                      </a:lnTo>
                      <a:cubicBezTo>
                        <a:pt x="180900" y="74033"/>
                        <a:pt x="177501" y="77432"/>
                        <a:pt x="177501" y="80831"/>
                      </a:cubicBezTo>
                      <a:cubicBezTo>
                        <a:pt x="177501" y="82531"/>
                        <a:pt x="178350" y="83381"/>
                        <a:pt x="179200" y="85080"/>
                      </a:cubicBezTo>
                      <a:lnTo>
                        <a:pt x="180050" y="86780"/>
                      </a:lnTo>
                      <a:cubicBezTo>
                        <a:pt x="180050" y="86780"/>
                        <a:pt x="192797" y="102926"/>
                        <a:pt x="192797" y="102926"/>
                      </a:cubicBezTo>
                      <a:lnTo>
                        <a:pt x="192797" y="103776"/>
                      </a:lnTo>
                      <a:lnTo>
                        <a:pt x="192797" y="103776"/>
                      </a:lnTo>
                      <a:cubicBezTo>
                        <a:pt x="196196" y="108024"/>
                        <a:pt x="197046" y="113973"/>
                        <a:pt x="195346" y="120771"/>
                      </a:cubicBezTo>
                      <a:cubicBezTo>
                        <a:pt x="193646" y="126720"/>
                        <a:pt x="188548" y="132668"/>
                        <a:pt x="182599" y="137767"/>
                      </a:cubicBezTo>
                      <a:cubicBezTo>
                        <a:pt x="176651" y="142016"/>
                        <a:pt x="169003" y="144565"/>
                        <a:pt x="161355" y="144565"/>
                      </a:cubicBezTo>
                      <a:lnTo>
                        <a:pt x="135012" y="144565"/>
                      </a:lnTo>
                      <a:lnTo>
                        <a:pt x="133312" y="144565"/>
                      </a:lnTo>
                      <a:lnTo>
                        <a:pt x="132462" y="144565"/>
                      </a:lnTo>
                      <a:lnTo>
                        <a:pt x="132462" y="143715"/>
                      </a:lnTo>
                      <a:lnTo>
                        <a:pt x="132462" y="142016"/>
                      </a:lnTo>
                      <a:lnTo>
                        <a:pt x="138411" y="123320"/>
                      </a:lnTo>
                      <a:lnTo>
                        <a:pt x="138411" y="122471"/>
                      </a:lnTo>
                      <a:lnTo>
                        <a:pt x="138411" y="122471"/>
                      </a:lnTo>
                      <a:lnTo>
                        <a:pt x="139260" y="122471"/>
                      </a:lnTo>
                      <a:lnTo>
                        <a:pt x="140110" y="122471"/>
                      </a:lnTo>
                      <a:lnTo>
                        <a:pt x="151157" y="122471"/>
                      </a:lnTo>
                      <a:cubicBezTo>
                        <a:pt x="151157" y="122471"/>
                        <a:pt x="157106" y="122471"/>
                        <a:pt x="157956" y="122471"/>
                      </a:cubicBezTo>
                      <a:cubicBezTo>
                        <a:pt x="157956" y="122471"/>
                        <a:pt x="157956" y="122471"/>
                        <a:pt x="157956" y="122471"/>
                      </a:cubicBezTo>
                      <a:cubicBezTo>
                        <a:pt x="162204" y="122471"/>
                        <a:pt x="165604" y="119072"/>
                        <a:pt x="165604" y="115673"/>
                      </a:cubicBezTo>
                      <a:cubicBezTo>
                        <a:pt x="165604" y="113973"/>
                        <a:pt x="164754" y="113123"/>
                        <a:pt x="163904" y="111424"/>
                      </a:cubicBezTo>
                      <a:cubicBezTo>
                        <a:pt x="163904" y="111424"/>
                        <a:pt x="163054" y="110574"/>
                        <a:pt x="163054" y="110574"/>
                      </a:cubicBezTo>
                      <a:lnTo>
                        <a:pt x="149458" y="93578"/>
                      </a:lnTo>
                      <a:lnTo>
                        <a:pt x="148608" y="92728"/>
                      </a:lnTo>
                      <a:lnTo>
                        <a:pt x="148608" y="92728"/>
                      </a:lnTo>
                      <a:cubicBezTo>
                        <a:pt x="145209" y="88480"/>
                        <a:pt x="144359" y="82531"/>
                        <a:pt x="146059" y="75733"/>
                      </a:cubicBezTo>
                      <a:cubicBezTo>
                        <a:pt x="147758" y="69784"/>
                        <a:pt x="152857" y="63836"/>
                        <a:pt x="158805" y="58737"/>
                      </a:cubicBezTo>
                      <a:cubicBezTo>
                        <a:pt x="164754" y="54488"/>
                        <a:pt x="172402" y="51939"/>
                        <a:pt x="180050" y="51939"/>
                      </a:cubicBezTo>
                      <a:lnTo>
                        <a:pt x="205543" y="51939"/>
                      </a:lnTo>
                      <a:cubicBezTo>
                        <a:pt x="178350" y="17948"/>
                        <a:pt x="133312" y="-1597"/>
                        <a:pt x="90823" y="102"/>
                      </a:cubicBezTo>
                      <a:lnTo>
                        <a:pt x="84025" y="22197"/>
                      </a:lnTo>
                      <a:lnTo>
                        <a:pt x="84025" y="23046"/>
                      </a:lnTo>
                      <a:lnTo>
                        <a:pt x="84025" y="23896"/>
                      </a:lnTo>
                      <a:lnTo>
                        <a:pt x="83175" y="23896"/>
                      </a:lnTo>
                      <a:lnTo>
                        <a:pt x="82325" y="23896"/>
                      </a:lnTo>
                      <a:lnTo>
                        <a:pt x="59381" y="23896"/>
                      </a:lnTo>
                      <a:lnTo>
                        <a:pt x="55132" y="23896"/>
                      </a:lnTo>
                      <a:lnTo>
                        <a:pt x="54282" y="23896"/>
                      </a:lnTo>
                      <a:lnTo>
                        <a:pt x="54282" y="23046"/>
                      </a:lnTo>
                      <a:lnTo>
                        <a:pt x="54282" y="21347"/>
                      </a:lnTo>
                      <a:lnTo>
                        <a:pt x="59381" y="6051"/>
                      </a:lnTo>
                      <a:cubicBezTo>
                        <a:pt x="4995" y="24746"/>
                        <a:pt x="-16249" y="80831"/>
                        <a:pt x="13493" y="131818"/>
                      </a:cubicBezTo>
                      <a:cubicBezTo>
                        <a:pt x="15193" y="134368"/>
                        <a:pt x="16892" y="136917"/>
                        <a:pt x="18592" y="139466"/>
                      </a:cubicBezTo>
                      <a:lnTo>
                        <a:pt x="44935" y="52789"/>
                      </a:lnTo>
                      <a:lnTo>
                        <a:pt x="44935" y="51939"/>
                      </a:lnTo>
                      <a:lnTo>
                        <a:pt x="44935" y="51939"/>
                      </a:lnTo>
                      <a:lnTo>
                        <a:pt x="45785" y="51939"/>
                      </a:lnTo>
                      <a:lnTo>
                        <a:pt x="49184" y="51939"/>
                      </a:lnTo>
                      <a:lnTo>
                        <a:pt x="72128" y="51939"/>
                      </a:lnTo>
                      <a:lnTo>
                        <a:pt x="73827" y="51939"/>
                      </a:lnTo>
                      <a:lnTo>
                        <a:pt x="74677" y="51939"/>
                      </a:lnTo>
                      <a:lnTo>
                        <a:pt x="74677" y="52789"/>
                      </a:lnTo>
                      <a:lnTo>
                        <a:pt x="74677" y="54488"/>
                      </a:lnTo>
                      <a:lnTo>
                        <a:pt x="48334" y="142016"/>
                      </a:lnTo>
                      <a:lnTo>
                        <a:pt x="48334" y="142865"/>
                      </a:lnTo>
                      <a:lnTo>
                        <a:pt x="48334" y="142865"/>
                      </a:lnTo>
                      <a:lnTo>
                        <a:pt x="47484" y="142865"/>
                      </a:lnTo>
                      <a:lnTo>
                        <a:pt x="46634" y="142865"/>
                      </a:lnTo>
                      <a:lnTo>
                        <a:pt x="23690" y="142865"/>
                      </a:lnTo>
                      <a:lnTo>
                        <a:pt x="21141" y="142865"/>
                      </a:lnTo>
                      <a:cubicBezTo>
                        <a:pt x="53433" y="187904"/>
                        <a:pt x="117166" y="210848"/>
                        <a:pt x="169003" y="194702"/>
                      </a:cubicBezTo>
                      <a:cubicBezTo>
                        <a:pt x="226788" y="176007"/>
                        <a:pt x="248032" y="119921"/>
                        <a:pt x="218290" y="68085"/>
                      </a:cubicBezTo>
                      <a:close/>
                      <a:moveTo>
                        <a:pt x="130763" y="119072"/>
                      </a:moveTo>
                      <a:cubicBezTo>
                        <a:pt x="129063" y="125020"/>
                        <a:pt x="123964" y="130969"/>
                        <a:pt x="118016" y="136067"/>
                      </a:cubicBezTo>
                      <a:cubicBezTo>
                        <a:pt x="112067" y="140316"/>
                        <a:pt x="104419" y="142865"/>
                        <a:pt x="97621" y="142865"/>
                      </a:cubicBezTo>
                      <a:lnTo>
                        <a:pt x="71278" y="142865"/>
                      </a:lnTo>
                      <a:lnTo>
                        <a:pt x="69578" y="142865"/>
                      </a:lnTo>
                      <a:lnTo>
                        <a:pt x="68729" y="142865"/>
                      </a:lnTo>
                      <a:lnTo>
                        <a:pt x="68729" y="142016"/>
                      </a:lnTo>
                      <a:lnTo>
                        <a:pt x="68729" y="140316"/>
                      </a:lnTo>
                      <a:lnTo>
                        <a:pt x="74677" y="121621"/>
                      </a:lnTo>
                      <a:lnTo>
                        <a:pt x="74677" y="120771"/>
                      </a:lnTo>
                      <a:lnTo>
                        <a:pt x="74677" y="120771"/>
                      </a:lnTo>
                      <a:lnTo>
                        <a:pt x="75527" y="120771"/>
                      </a:lnTo>
                      <a:lnTo>
                        <a:pt x="76377" y="120771"/>
                      </a:lnTo>
                      <a:lnTo>
                        <a:pt x="87424" y="120771"/>
                      </a:lnTo>
                      <a:cubicBezTo>
                        <a:pt x="87424" y="120771"/>
                        <a:pt x="93372" y="120771"/>
                        <a:pt x="94222" y="120771"/>
                      </a:cubicBezTo>
                      <a:cubicBezTo>
                        <a:pt x="94222" y="120771"/>
                        <a:pt x="94222" y="120771"/>
                        <a:pt x="94222" y="120771"/>
                      </a:cubicBezTo>
                      <a:cubicBezTo>
                        <a:pt x="98471" y="120771"/>
                        <a:pt x="101870" y="117372"/>
                        <a:pt x="101870" y="113973"/>
                      </a:cubicBezTo>
                      <a:cubicBezTo>
                        <a:pt x="101870" y="112273"/>
                        <a:pt x="101020" y="111424"/>
                        <a:pt x="100171" y="109724"/>
                      </a:cubicBezTo>
                      <a:cubicBezTo>
                        <a:pt x="100171" y="109724"/>
                        <a:pt x="99321" y="108874"/>
                        <a:pt x="99321" y="108874"/>
                      </a:cubicBezTo>
                      <a:lnTo>
                        <a:pt x="85724" y="91879"/>
                      </a:lnTo>
                      <a:lnTo>
                        <a:pt x="84875" y="91029"/>
                      </a:lnTo>
                      <a:lnTo>
                        <a:pt x="84875" y="91029"/>
                      </a:lnTo>
                      <a:cubicBezTo>
                        <a:pt x="81475" y="86780"/>
                        <a:pt x="80626" y="80831"/>
                        <a:pt x="82325" y="74883"/>
                      </a:cubicBezTo>
                      <a:cubicBezTo>
                        <a:pt x="84025" y="68935"/>
                        <a:pt x="89123" y="62986"/>
                        <a:pt x="95072" y="57887"/>
                      </a:cubicBezTo>
                      <a:cubicBezTo>
                        <a:pt x="101020" y="53639"/>
                        <a:pt x="108668" y="51089"/>
                        <a:pt x="115467" y="51089"/>
                      </a:cubicBezTo>
                      <a:lnTo>
                        <a:pt x="141810" y="51089"/>
                      </a:lnTo>
                      <a:lnTo>
                        <a:pt x="143509" y="51089"/>
                      </a:lnTo>
                      <a:lnTo>
                        <a:pt x="144359" y="51089"/>
                      </a:lnTo>
                      <a:lnTo>
                        <a:pt x="144359" y="51939"/>
                      </a:lnTo>
                      <a:lnTo>
                        <a:pt x="144359" y="53639"/>
                      </a:lnTo>
                      <a:lnTo>
                        <a:pt x="138411" y="72334"/>
                      </a:lnTo>
                      <a:lnTo>
                        <a:pt x="138411" y="73184"/>
                      </a:lnTo>
                      <a:lnTo>
                        <a:pt x="138411" y="73184"/>
                      </a:lnTo>
                      <a:lnTo>
                        <a:pt x="137561" y="73184"/>
                      </a:lnTo>
                      <a:lnTo>
                        <a:pt x="136711" y="73184"/>
                      </a:lnTo>
                      <a:lnTo>
                        <a:pt x="119715" y="73184"/>
                      </a:lnTo>
                      <a:lnTo>
                        <a:pt x="119715" y="73184"/>
                      </a:lnTo>
                      <a:cubicBezTo>
                        <a:pt x="115467" y="73184"/>
                        <a:pt x="112067" y="76583"/>
                        <a:pt x="112067" y="79982"/>
                      </a:cubicBezTo>
                      <a:cubicBezTo>
                        <a:pt x="112067" y="81681"/>
                        <a:pt x="112917" y="82531"/>
                        <a:pt x="113767" y="84231"/>
                      </a:cubicBezTo>
                      <a:lnTo>
                        <a:pt x="114617" y="85930"/>
                      </a:lnTo>
                      <a:lnTo>
                        <a:pt x="127364" y="102076"/>
                      </a:lnTo>
                      <a:lnTo>
                        <a:pt x="127364" y="102926"/>
                      </a:lnTo>
                      <a:lnTo>
                        <a:pt x="127364" y="102926"/>
                      </a:lnTo>
                      <a:cubicBezTo>
                        <a:pt x="131612" y="107175"/>
                        <a:pt x="132462" y="113123"/>
                        <a:pt x="130763" y="119072"/>
                      </a:cubicBezTo>
                      <a:close/>
                    </a:path>
                  </a:pathLst>
                </a:custGeom>
                <a:solidFill>
                  <a:srgbClr val="060F39"/>
                </a:solidFill>
                <a:ln w="8497" cap="flat">
                  <a:noFill/>
                  <a:prstDash val="solid"/>
                  <a:miter/>
                </a:ln>
              </p:spPr>
              <p:txBody>
                <a:bodyPr rtlCol="0" anchor="ctr"/>
                <a:lstStyle/>
                <a:p>
                  <a:endParaRPr lang="de-DE"/>
                </a:p>
              </p:txBody>
            </p:sp>
          </p:grpSp>
        </p:grpSp>
        <p:grpSp>
          <p:nvGrpSpPr>
            <p:cNvPr id="30" name="Grafik 11">
              <a:extLst>
                <a:ext uri="{FF2B5EF4-FFF2-40B4-BE49-F238E27FC236}">
                  <a16:creationId xmlns:a16="http://schemas.microsoft.com/office/drawing/2014/main" id="{E8C8D668-7911-4E74-8FC6-D33CBC3D1FE3}"/>
                </a:ext>
              </a:extLst>
            </p:cNvPr>
            <p:cNvGrpSpPr/>
            <p:nvPr/>
          </p:nvGrpSpPr>
          <p:grpSpPr>
            <a:xfrm>
              <a:off x="3518141" y="914573"/>
              <a:ext cx="1693178" cy="1129356"/>
              <a:chOff x="3518141" y="914573"/>
              <a:chExt cx="1693178" cy="1129356"/>
            </a:xfrm>
            <a:solidFill>
              <a:srgbClr val="FFFFFF"/>
            </a:solidFill>
          </p:grpSpPr>
          <p:sp>
            <p:nvSpPr>
              <p:cNvPr id="31" name="Freihandform: Form 30">
                <a:extLst>
                  <a:ext uri="{FF2B5EF4-FFF2-40B4-BE49-F238E27FC236}">
                    <a16:creationId xmlns:a16="http://schemas.microsoft.com/office/drawing/2014/main" id="{B9B8EBAE-EB72-4FC9-B6EB-B2A8C22C226F}"/>
                  </a:ext>
                </a:extLst>
              </p:cNvPr>
              <p:cNvSpPr/>
              <p:nvPr/>
            </p:nvSpPr>
            <p:spPr>
              <a:xfrm>
                <a:off x="3782838" y="914573"/>
                <a:ext cx="248135" cy="481825"/>
              </a:xfrm>
              <a:custGeom>
                <a:avLst/>
                <a:gdLst>
                  <a:gd name="connsiteX0" fmla="*/ 220943 w 248135"/>
                  <a:gd name="connsiteY0" fmla="*/ 418092 h 481825"/>
                  <a:gd name="connsiteX1" fmla="*/ 228591 w 248135"/>
                  <a:gd name="connsiteY1" fmla="*/ 412993 h 481825"/>
                  <a:gd name="connsiteX2" fmla="*/ 233690 w 248135"/>
                  <a:gd name="connsiteY2" fmla="*/ 412143 h 481825"/>
                  <a:gd name="connsiteX3" fmla="*/ 248136 w 248135"/>
                  <a:gd name="connsiteY3" fmla="*/ 424040 h 481825"/>
                  <a:gd name="connsiteX4" fmla="*/ 197999 w 248135"/>
                  <a:gd name="connsiteY4" fmla="*/ 465679 h 481825"/>
                  <a:gd name="connsiteX5" fmla="*/ 141064 w 248135"/>
                  <a:gd name="connsiteY5" fmla="*/ 481825 h 481825"/>
                  <a:gd name="connsiteX6" fmla="*/ 107072 w 248135"/>
                  <a:gd name="connsiteY6" fmla="*/ 477576 h 481825"/>
                  <a:gd name="connsiteX7" fmla="*/ 79030 w 248135"/>
                  <a:gd name="connsiteY7" fmla="*/ 462280 h 481825"/>
                  <a:gd name="connsiteX8" fmla="*/ 60334 w 248135"/>
                  <a:gd name="connsiteY8" fmla="*/ 430838 h 481825"/>
                  <a:gd name="connsiteX9" fmla="*/ 53536 w 248135"/>
                  <a:gd name="connsiteY9" fmla="*/ 378152 h 481825"/>
                  <a:gd name="connsiteX10" fmla="*/ 53536 w 248135"/>
                  <a:gd name="connsiteY10" fmla="*/ 130866 h 481825"/>
                  <a:gd name="connsiteX11" fmla="*/ 0 w 248135"/>
                  <a:gd name="connsiteY11" fmla="*/ 130866 h 481825"/>
                  <a:gd name="connsiteX12" fmla="*/ 0 w 248135"/>
                  <a:gd name="connsiteY12" fmla="*/ 120669 h 481825"/>
                  <a:gd name="connsiteX13" fmla="*/ 2549 w 248135"/>
                  <a:gd name="connsiteY13" fmla="*/ 108772 h 481825"/>
                  <a:gd name="connsiteX14" fmla="*/ 11897 w 248135"/>
                  <a:gd name="connsiteY14" fmla="*/ 103673 h 481825"/>
                  <a:gd name="connsiteX15" fmla="*/ 50987 w 248135"/>
                  <a:gd name="connsiteY15" fmla="*/ 90926 h 481825"/>
                  <a:gd name="connsiteX16" fmla="*/ 75630 w 248135"/>
                  <a:gd name="connsiteY16" fmla="*/ 58635 h 481825"/>
                  <a:gd name="connsiteX17" fmla="*/ 94326 w 248135"/>
                  <a:gd name="connsiteY17" fmla="*/ 18695 h 481825"/>
                  <a:gd name="connsiteX18" fmla="*/ 112171 w 248135"/>
                  <a:gd name="connsiteY18" fmla="*/ 0 h 481825"/>
                  <a:gd name="connsiteX19" fmla="*/ 128317 w 248135"/>
                  <a:gd name="connsiteY19" fmla="*/ 0 h 481825"/>
                  <a:gd name="connsiteX20" fmla="*/ 128317 w 248135"/>
                  <a:gd name="connsiteY20" fmla="*/ 93476 h 481825"/>
                  <a:gd name="connsiteX21" fmla="*/ 232840 w 248135"/>
                  <a:gd name="connsiteY21" fmla="*/ 93476 h 481825"/>
                  <a:gd name="connsiteX22" fmla="*/ 228591 w 248135"/>
                  <a:gd name="connsiteY22" fmla="*/ 121519 h 481825"/>
                  <a:gd name="connsiteX23" fmla="*/ 214145 w 248135"/>
                  <a:gd name="connsiteY23" fmla="*/ 130866 h 481825"/>
                  <a:gd name="connsiteX24" fmla="*/ 129167 w 248135"/>
                  <a:gd name="connsiteY24" fmla="*/ 130866 h 481825"/>
                  <a:gd name="connsiteX25" fmla="*/ 129167 w 248135"/>
                  <a:gd name="connsiteY25" fmla="*/ 352659 h 481825"/>
                  <a:gd name="connsiteX26" fmla="*/ 131716 w 248135"/>
                  <a:gd name="connsiteY26" fmla="*/ 398547 h 481825"/>
                  <a:gd name="connsiteX27" fmla="*/ 139364 w 248135"/>
                  <a:gd name="connsiteY27" fmla="*/ 425740 h 481825"/>
                  <a:gd name="connsiteX28" fmla="*/ 152111 w 248135"/>
                  <a:gd name="connsiteY28" fmla="*/ 437637 h 481825"/>
                  <a:gd name="connsiteX29" fmla="*/ 168257 w 248135"/>
                  <a:gd name="connsiteY29" fmla="*/ 440186 h 481825"/>
                  <a:gd name="connsiteX30" fmla="*/ 196299 w 248135"/>
                  <a:gd name="connsiteY30" fmla="*/ 433388 h 481825"/>
                  <a:gd name="connsiteX31" fmla="*/ 220943 w 248135"/>
                  <a:gd name="connsiteY31" fmla="*/ 418092 h 48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35" h="481825">
                    <a:moveTo>
                      <a:pt x="220943" y="418092"/>
                    </a:moveTo>
                    <a:cubicBezTo>
                      <a:pt x="224342" y="414693"/>
                      <a:pt x="226042" y="412993"/>
                      <a:pt x="228591" y="412993"/>
                    </a:cubicBezTo>
                    <a:cubicBezTo>
                      <a:pt x="230291" y="412143"/>
                      <a:pt x="231990" y="412143"/>
                      <a:pt x="233690" y="412143"/>
                    </a:cubicBezTo>
                    <a:cubicBezTo>
                      <a:pt x="238788" y="412143"/>
                      <a:pt x="243887" y="416392"/>
                      <a:pt x="248136" y="424040"/>
                    </a:cubicBezTo>
                    <a:cubicBezTo>
                      <a:pt x="232840" y="441036"/>
                      <a:pt x="215844" y="455482"/>
                      <a:pt x="197999" y="465679"/>
                    </a:cubicBezTo>
                    <a:cubicBezTo>
                      <a:pt x="180154" y="476726"/>
                      <a:pt x="160609" y="481825"/>
                      <a:pt x="141064" y="481825"/>
                    </a:cubicBezTo>
                    <a:cubicBezTo>
                      <a:pt x="129167" y="481825"/>
                      <a:pt x="118120" y="480126"/>
                      <a:pt x="107072" y="477576"/>
                    </a:cubicBezTo>
                    <a:cubicBezTo>
                      <a:pt x="96025" y="475027"/>
                      <a:pt x="86678" y="469928"/>
                      <a:pt x="79030" y="462280"/>
                    </a:cubicBezTo>
                    <a:cubicBezTo>
                      <a:pt x="71382" y="454632"/>
                      <a:pt x="65433" y="443585"/>
                      <a:pt x="60334" y="430838"/>
                    </a:cubicBezTo>
                    <a:cubicBezTo>
                      <a:pt x="56086" y="417242"/>
                      <a:pt x="53536" y="400246"/>
                      <a:pt x="53536" y="378152"/>
                    </a:cubicBezTo>
                    <a:lnTo>
                      <a:pt x="53536" y="130866"/>
                    </a:lnTo>
                    <a:lnTo>
                      <a:pt x="0" y="130866"/>
                    </a:lnTo>
                    <a:lnTo>
                      <a:pt x="0" y="120669"/>
                    </a:lnTo>
                    <a:cubicBezTo>
                      <a:pt x="0" y="116420"/>
                      <a:pt x="850" y="113021"/>
                      <a:pt x="2549" y="108772"/>
                    </a:cubicBezTo>
                    <a:cubicBezTo>
                      <a:pt x="4249" y="105373"/>
                      <a:pt x="6798" y="103673"/>
                      <a:pt x="11897" y="103673"/>
                    </a:cubicBezTo>
                    <a:cubicBezTo>
                      <a:pt x="28043" y="103673"/>
                      <a:pt x="40789" y="99424"/>
                      <a:pt x="50987" y="90926"/>
                    </a:cubicBezTo>
                    <a:cubicBezTo>
                      <a:pt x="61184" y="82429"/>
                      <a:pt x="69682" y="72231"/>
                      <a:pt x="75630" y="58635"/>
                    </a:cubicBezTo>
                    <a:cubicBezTo>
                      <a:pt x="82429" y="44189"/>
                      <a:pt x="89227" y="30592"/>
                      <a:pt x="94326" y="18695"/>
                    </a:cubicBezTo>
                    <a:cubicBezTo>
                      <a:pt x="99424" y="5948"/>
                      <a:pt x="105373" y="0"/>
                      <a:pt x="112171" y="0"/>
                    </a:cubicBezTo>
                    <a:lnTo>
                      <a:pt x="128317" y="0"/>
                    </a:lnTo>
                    <a:lnTo>
                      <a:pt x="128317" y="93476"/>
                    </a:lnTo>
                    <a:lnTo>
                      <a:pt x="232840" y="93476"/>
                    </a:lnTo>
                    <a:cubicBezTo>
                      <a:pt x="232840" y="106222"/>
                      <a:pt x="231140" y="115570"/>
                      <a:pt x="228591" y="121519"/>
                    </a:cubicBezTo>
                    <a:cubicBezTo>
                      <a:pt x="226042" y="127467"/>
                      <a:pt x="220943" y="130866"/>
                      <a:pt x="214145" y="130866"/>
                    </a:cubicBezTo>
                    <a:lnTo>
                      <a:pt x="129167" y="130866"/>
                    </a:lnTo>
                    <a:lnTo>
                      <a:pt x="129167" y="352659"/>
                    </a:lnTo>
                    <a:cubicBezTo>
                      <a:pt x="129167" y="371354"/>
                      <a:pt x="130016" y="387500"/>
                      <a:pt x="131716" y="398547"/>
                    </a:cubicBezTo>
                    <a:cubicBezTo>
                      <a:pt x="133416" y="410444"/>
                      <a:pt x="135965" y="418941"/>
                      <a:pt x="139364" y="425740"/>
                    </a:cubicBezTo>
                    <a:cubicBezTo>
                      <a:pt x="142763" y="431688"/>
                      <a:pt x="147012" y="435937"/>
                      <a:pt x="152111" y="437637"/>
                    </a:cubicBezTo>
                    <a:cubicBezTo>
                      <a:pt x="157209" y="439336"/>
                      <a:pt x="162308" y="440186"/>
                      <a:pt x="168257" y="440186"/>
                    </a:cubicBezTo>
                    <a:cubicBezTo>
                      <a:pt x="178454" y="440186"/>
                      <a:pt x="187802" y="437637"/>
                      <a:pt x="196299" y="433388"/>
                    </a:cubicBezTo>
                    <a:cubicBezTo>
                      <a:pt x="205647" y="429139"/>
                      <a:pt x="213295" y="424040"/>
                      <a:pt x="220943" y="418092"/>
                    </a:cubicBezTo>
                    <a:close/>
                  </a:path>
                </a:pathLst>
              </a:custGeom>
              <a:solidFill>
                <a:srgbClr val="16E4B4"/>
              </a:solidFill>
              <a:ln w="8497"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531E2361-7F50-41EA-A395-E6E5F8C26F47}"/>
                  </a:ext>
                </a:extLst>
              </p:cNvPr>
              <p:cNvSpPr/>
              <p:nvPr/>
            </p:nvSpPr>
            <p:spPr>
              <a:xfrm>
                <a:off x="4008030" y="997001"/>
                <a:ext cx="391748" cy="399396"/>
              </a:xfrm>
              <a:custGeom>
                <a:avLst/>
                <a:gdLst>
                  <a:gd name="connsiteX0" fmla="*/ 373054 w 391748"/>
                  <a:gd name="connsiteY0" fmla="*/ 364555 h 399396"/>
                  <a:gd name="connsiteX1" fmla="*/ 391749 w 391748"/>
                  <a:gd name="connsiteY1" fmla="*/ 379852 h 399396"/>
                  <a:gd name="connsiteX2" fmla="*/ 324616 w 391748"/>
                  <a:gd name="connsiteY2" fmla="*/ 399396 h 399396"/>
                  <a:gd name="connsiteX3" fmla="*/ 290625 w 391748"/>
                  <a:gd name="connsiteY3" fmla="*/ 393448 h 399396"/>
                  <a:gd name="connsiteX4" fmla="*/ 265981 w 391748"/>
                  <a:gd name="connsiteY4" fmla="*/ 378152 h 399396"/>
                  <a:gd name="connsiteX5" fmla="*/ 250685 w 391748"/>
                  <a:gd name="connsiteY5" fmla="*/ 356058 h 399396"/>
                  <a:gd name="connsiteX6" fmla="*/ 243037 w 391748"/>
                  <a:gd name="connsiteY6" fmla="*/ 329715 h 399396"/>
                  <a:gd name="connsiteX7" fmla="*/ 189501 w 391748"/>
                  <a:gd name="connsiteY7" fmla="*/ 384950 h 399396"/>
                  <a:gd name="connsiteX8" fmla="*/ 118120 w 391748"/>
                  <a:gd name="connsiteY8" fmla="*/ 399396 h 399396"/>
                  <a:gd name="connsiteX9" fmla="*/ 79879 w 391748"/>
                  <a:gd name="connsiteY9" fmla="*/ 395997 h 399396"/>
                  <a:gd name="connsiteX10" fmla="*/ 41639 w 391748"/>
                  <a:gd name="connsiteY10" fmla="*/ 383251 h 399396"/>
                  <a:gd name="connsiteX11" fmla="*/ 11897 w 391748"/>
                  <a:gd name="connsiteY11" fmla="*/ 355208 h 399396"/>
                  <a:gd name="connsiteX12" fmla="*/ 0 w 391748"/>
                  <a:gd name="connsiteY12" fmla="*/ 307620 h 399396"/>
                  <a:gd name="connsiteX13" fmla="*/ 15296 w 391748"/>
                  <a:gd name="connsiteY13" fmla="*/ 251535 h 399396"/>
                  <a:gd name="connsiteX14" fmla="*/ 55236 w 391748"/>
                  <a:gd name="connsiteY14" fmla="*/ 214144 h 399396"/>
                  <a:gd name="connsiteX15" fmla="*/ 108772 w 391748"/>
                  <a:gd name="connsiteY15" fmla="*/ 190351 h 399396"/>
                  <a:gd name="connsiteX16" fmla="*/ 164857 w 391748"/>
                  <a:gd name="connsiteY16" fmla="*/ 175055 h 399396"/>
                  <a:gd name="connsiteX17" fmla="*/ 192900 w 391748"/>
                  <a:gd name="connsiteY17" fmla="*/ 169106 h 399396"/>
                  <a:gd name="connsiteX18" fmla="*/ 215844 w 391748"/>
                  <a:gd name="connsiteY18" fmla="*/ 162308 h 399396"/>
                  <a:gd name="connsiteX19" fmla="*/ 231140 w 391748"/>
                  <a:gd name="connsiteY19" fmla="*/ 152111 h 399396"/>
                  <a:gd name="connsiteX20" fmla="*/ 234539 w 391748"/>
                  <a:gd name="connsiteY20" fmla="*/ 128317 h 399396"/>
                  <a:gd name="connsiteX21" fmla="*/ 218394 w 391748"/>
                  <a:gd name="connsiteY21" fmla="*/ 58635 h 399396"/>
                  <a:gd name="connsiteX22" fmla="*/ 161458 w 391748"/>
                  <a:gd name="connsiteY22" fmla="*/ 31442 h 399396"/>
                  <a:gd name="connsiteX23" fmla="*/ 135115 w 391748"/>
                  <a:gd name="connsiteY23" fmla="*/ 34841 h 399396"/>
                  <a:gd name="connsiteX24" fmla="*/ 117270 w 391748"/>
                  <a:gd name="connsiteY24" fmla="*/ 45888 h 399396"/>
                  <a:gd name="connsiteX25" fmla="*/ 104523 w 391748"/>
                  <a:gd name="connsiteY25" fmla="*/ 66283 h 399396"/>
                  <a:gd name="connsiteX26" fmla="*/ 93476 w 391748"/>
                  <a:gd name="connsiteY26" fmla="*/ 96025 h 399396"/>
                  <a:gd name="connsiteX27" fmla="*/ 81579 w 391748"/>
                  <a:gd name="connsiteY27" fmla="*/ 110471 h 399396"/>
                  <a:gd name="connsiteX28" fmla="*/ 50137 w 391748"/>
                  <a:gd name="connsiteY28" fmla="*/ 121518 h 399396"/>
                  <a:gd name="connsiteX29" fmla="*/ 36541 w 391748"/>
                  <a:gd name="connsiteY29" fmla="*/ 124918 h 399396"/>
                  <a:gd name="connsiteX30" fmla="*/ 22944 w 391748"/>
                  <a:gd name="connsiteY30" fmla="*/ 126617 h 399396"/>
                  <a:gd name="connsiteX31" fmla="*/ 13597 w 391748"/>
                  <a:gd name="connsiteY31" fmla="*/ 107922 h 399396"/>
                  <a:gd name="connsiteX32" fmla="*/ 28893 w 391748"/>
                  <a:gd name="connsiteY32" fmla="*/ 68832 h 399396"/>
                  <a:gd name="connsiteX33" fmla="*/ 67982 w 391748"/>
                  <a:gd name="connsiteY33" fmla="*/ 33991 h 399396"/>
                  <a:gd name="connsiteX34" fmla="*/ 119819 w 391748"/>
                  <a:gd name="connsiteY34" fmla="*/ 9348 h 399396"/>
                  <a:gd name="connsiteX35" fmla="*/ 172505 w 391748"/>
                  <a:gd name="connsiteY35" fmla="*/ 0 h 399396"/>
                  <a:gd name="connsiteX36" fmla="*/ 228591 w 391748"/>
                  <a:gd name="connsiteY36" fmla="*/ 5099 h 399396"/>
                  <a:gd name="connsiteX37" fmla="*/ 271930 w 391748"/>
                  <a:gd name="connsiteY37" fmla="*/ 24644 h 399396"/>
                  <a:gd name="connsiteX38" fmla="*/ 299973 w 391748"/>
                  <a:gd name="connsiteY38" fmla="*/ 62884 h 399396"/>
                  <a:gd name="connsiteX39" fmla="*/ 309320 w 391748"/>
                  <a:gd name="connsiteY39" fmla="*/ 125767 h 399396"/>
                  <a:gd name="connsiteX40" fmla="*/ 309320 w 391748"/>
                  <a:gd name="connsiteY40" fmla="*/ 279578 h 399396"/>
                  <a:gd name="connsiteX41" fmla="*/ 311869 w 391748"/>
                  <a:gd name="connsiteY41" fmla="*/ 324616 h 399396"/>
                  <a:gd name="connsiteX42" fmla="*/ 318668 w 391748"/>
                  <a:gd name="connsiteY42" fmla="*/ 346710 h 399396"/>
                  <a:gd name="connsiteX43" fmla="*/ 332264 w 391748"/>
                  <a:gd name="connsiteY43" fmla="*/ 362856 h 399396"/>
                  <a:gd name="connsiteX44" fmla="*/ 347560 w 391748"/>
                  <a:gd name="connsiteY44" fmla="*/ 367105 h 399396"/>
                  <a:gd name="connsiteX45" fmla="*/ 361157 w 391748"/>
                  <a:gd name="connsiteY45" fmla="*/ 365405 h 399396"/>
                  <a:gd name="connsiteX46" fmla="*/ 373054 w 391748"/>
                  <a:gd name="connsiteY46" fmla="*/ 364555 h 399396"/>
                  <a:gd name="connsiteX47" fmla="*/ 237089 w 391748"/>
                  <a:gd name="connsiteY47" fmla="*/ 189501 h 399396"/>
                  <a:gd name="connsiteX48" fmla="*/ 208196 w 391748"/>
                  <a:gd name="connsiteY48" fmla="*/ 193750 h 399396"/>
                  <a:gd name="connsiteX49" fmla="*/ 163158 w 391748"/>
                  <a:gd name="connsiteY49" fmla="*/ 204797 h 399396"/>
                  <a:gd name="connsiteX50" fmla="*/ 124068 w 391748"/>
                  <a:gd name="connsiteY50" fmla="*/ 222642 h 399396"/>
                  <a:gd name="connsiteX51" fmla="*/ 96875 w 391748"/>
                  <a:gd name="connsiteY51" fmla="*/ 250685 h 399396"/>
                  <a:gd name="connsiteX52" fmla="*/ 86678 w 391748"/>
                  <a:gd name="connsiteY52" fmla="*/ 292324 h 399396"/>
                  <a:gd name="connsiteX53" fmla="*/ 104523 w 391748"/>
                  <a:gd name="connsiteY53" fmla="*/ 344161 h 399396"/>
                  <a:gd name="connsiteX54" fmla="*/ 147862 w 391748"/>
                  <a:gd name="connsiteY54" fmla="*/ 362006 h 399396"/>
                  <a:gd name="connsiteX55" fmla="*/ 181853 w 391748"/>
                  <a:gd name="connsiteY55" fmla="*/ 354358 h 399396"/>
                  <a:gd name="connsiteX56" fmla="*/ 210746 w 391748"/>
                  <a:gd name="connsiteY56" fmla="*/ 333114 h 399396"/>
                  <a:gd name="connsiteX57" fmla="*/ 230291 w 391748"/>
                  <a:gd name="connsiteY57" fmla="*/ 300822 h 399396"/>
                  <a:gd name="connsiteX58" fmla="*/ 237939 w 391748"/>
                  <a:gd name="connsiteY58" fmla="*/ 260033 h 399396"/>
                  <a:gd name="connsiteX59" fmla="*/ 237939 w 391748"/>
                  <a:gd name="connsiteY59" fmla="*/ 189501 h 39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1748" h="399396">
                    <a:moveTo>
                      <a:pt x="373054" y="364555"/>
                    </a:moveTo>
                    <a:cubicBezTo>
                      <a:pt x="379852" y="364555"/>
                      <a:pt x="390899" y="367105"/>
                      <a:pt x="391749" y="379852"/>
                    </a:cubicBezTo>
                    <a:cubicBezTo>
                      <a:pt x="376453" y="390899"/>
                      <a:pt x="348410" y="399396"/>
                      <a:pt x="324616" y="399396"/>
                    </a:cubicBezTo>
                    <a:cubicBezTo>
                      <a:pt x="311020" y="399396"/>
                      <a:pt x="299973" y="397697"/>
                      <a:pt x="290625" y="393448"/>
                    </a:cubicBezTo>
                    <a:cubicBezTo>
                      <a:pt x="281277" y="389199"/>
                      <a:pt x="272780" y="384100"/>
                      <a:pt x="265981" y="378152"/>
                    </a:cubicBezTo>
                    <a:cubicBezTo>
                      <a:pt x="259183" y="371354"/>
                      <a:pt x="254084" y="364555"/>
                      <a:pt x="250685" y="356058"/>
                    </a:cubicBezTo>
                    <a:cubicBezTo>
                      <a:pt x="247286" y="347560"/>
                      <a:pt x="244737" y="339062"/>
                      <a:pt x="243037" y="329715"/>
                    </a:cubicBezTo>
                    <a:cubicBezTo>
                      <a:pt x="227741" y="356907"/>
                      <a:pt x="210746" y="374753"/>
                      <a:pt x="189501" y="384950"/>
                    </a:cubicBezTo>
                    <a:cubicBezTo>
                      <a:pt x="169106" y="395148"/>
                      <a:pt x="145313" y="399396"/>
                      <a:pt x="118120" y="399396"/>
                    </a:cubicBezTo>
                    <a:cubicBezTo>
                      <a:pt x="106223" y="399396"/>
                      <a:pt x="93476" y="398547"/>
                      <a:pt x="79879" y="395997"/>
                    </a:cubicBezTo>
                    <a:cubicBezTo>
                      <a:pt x="66283" y="394298"/>
                      <a:pt x="53536" y="389199"/>
                      <a:pt x="41639" y="383251"/>
                    </a:cubicBezTo>
                    <a:cubicBezTo>
                      <a:pt x="29742" y="376452"/>
                      <a:pt x="19545" y="367105"/>
                      <a:pt x="11897" y="355208"/>
                    </a:cubicBezTo>
                    <a:cubicBezTo>
                      <a:pt x="4249" y="343311"/>
                      <a:pt x="0" y="327165"/>
                      <a:pt x="0" y="307620"/>
                    </a:cubicBezTo>
                    <a:cubicBezTo>
                      <a:pt x="0" y="285526"/>
                      <a:pt x="5099" y="266831"/>
                      <a:pt x="15296" y="251535"/>
                    </a:cubicBezTo>
                    <a:cubicBezTo>
                      <a:pt x="25493" y="236239"/>
                      <a:pt x="39090" y="223492"/>
                      <a:pt x="55236" y="214144"/>
                    </a:cubicBezTo>
                    <a:cubicBezTo>
                      <a:pt x="71382" y="203947"/>
                      <a:pt x="89227" y="196299"/>
                      <a:pt x="108772" y="190351"/>
                    </a:cubicBezTo>
                    <a:cubicBezTo>
                      <a:pt x="128317" y="184402"/>
                      <a:pt x="147012" y="179304"/>
                      <a:pt x="164857" y="175055"/>
                    </a:cubicBezTo>
                    <a:cubicBezTo>
                      <a:pt x="175055" y="173355"/>
                      <a:pt x="184402" y="171656"/>
                      <a:pt x="192900" y="169106"/>
                    </a:cubicBezTo>
                    <a:cubicBezTo>
                      <a:pt x="201398" y="167407"/>
                      <a:pt x="209046" y="164857"/>
                      <a:pt x="215844" y="162308"/>
                    </a:cubicBezTo>
                    <a:cubicBezTo>
                      <a:pt x="224342" y="159759"/>
                      <a:pt x="229441" y="156359"/>
                      <a:pt x="231140" y="152111"/>
                    </a:cubicBezTo>
                    <a:cubicBezTo>
                      <a:pt x="232840" y="147862"/>
                      <a:pt x="234539" y="140214"/>
                      <a:pt x="234539" y="128317"/>
                    </a:cubicBezTo>
                    <a:cubicBezTo>
                      <a:pt x="234539" y="100274"/>
                      <a:pt x="229441" y="77330"/>
                      <a:pt x="218394" y="58635"/>
                    </a:cubicBezTo>
                    <a:cubicBezTo>
                      <a:pt x="207346" y="40789"/>
                      <a:pt x="188651" y="31442"/>
                      <a:pt x="161458" y="31442"/>
                    </a:cubicBezTo>
                    <a:cubicBezTo>
                      <a:pt x="151261" y="31442"/>
                      <a:pt x="142763" y="32292"/>
                      <a:pt x="135115" y="34841"/>
                    </a:cubicBezTo>
                    <a:cubicBezTo>
                      <a:pt x="128317" y="37390"/>
                      <a:pt x="122368" y="40789"/>
                      <a:pt x="117270" y="45888"/>
                    </a:cubicBezTo>
                    <a:cubicBezTo>
                      <a:pt x="112171" y="50987"/>
                      <a:pt x="107922" y="57785"/>
                      <a:pt x="104523" y="66283"/>
                    </a:cubicBezTo>
                    <a:cubicBezTo>
                      <a:pt x="101124" y="74781"/>
                      <a:pt x="97725" y="84128"/>
                      <a:pt x="93476" y="96025"/>
                    </a:cubicBezTo>
                    <a:cubicBezTo>
                      <a:pt x="91776" y="102823"/>
                      <a:pt x="87527" y="107072"/>
                      <a:pt x="81579" y="110471"/>
                    </a:cubicBezTo>
                    <a:cubicBezTo>
                      <a:pt x="75630" y="113870"/>
                      <a:pt x="64583" y="117270"/>
                      <a:pt x="50137" y="121518"/>
                    </a:cubicBezTo>
                    <a:cubicBezTo>
                      <a:pt x="46738" y="122368"/>
                      <a:pt x="42489" y="124068"/>
                      <a:pt x="36541" y="124918"/>
                    </a:cubicBezTo>
                    <a:cubicBezTo>
                      <a:pt x="31442" y="125767"/>
                      <a:pt x="26343" y="126617"/>
                      <a:pt x="22944" y="126617"/>
                    </a:cubicBezTo>
                    <a:cubicBezTo>
                      <a:pt x="16996" y="126617"/>
                      <a:pt x="13597" y="120669"/>
                      <a:pt x="13597" y="107922"/>
                    </a:cubicBezTo>
                    <a:cubicBezTo>
                      <a:pt x="13597" y="95175"/>
                      <a:pt x="18695" y="81579"/>
                      <a:pt x="28893" y="68832"/>
                    </a:cubicBezTo>
                    <a:cubicBezTo>
                      <a:pt x="39090" y="56085"/>
                      <a:pt x="51837" y="44189"/>
                      <a:pt x="67982" y="33991"/>
                    </a:cubicBezTo>
                    <a:cubicBezTo>
                      <a:pt x="84128" y="23794"/>
                      <a:pt x="101124" y="15296"/>
                      <a:pt x="119819" y="9348"/>
                    </a:cubicBezTo>
                    <a:cubicBezTo>
                      <a:pt x="138514" y="3399"/>
                      <a:pt x="155510" y="0"/>
                      <a:pt x="172505" y="0"/>
                    </a:cubicBezTo>
                    <a:cubicBezTo>
                      <a:pt x="193750" y="0"/>
                      <a:pt x="212445" y="1700"/>
                      <a:pt x="228591" y="5099"/>
                    </a:cubicBezTo>
                    <a:cubicBezTo>
                      <a:pt x="245587" y="8498"/>
                      <a:pt x="260033" y="15296"/>
                      <a:pt x="271930" y="24644"/>
                    </a:cubicBezTo>
                    <a:cubicBezTo>
                      <a:pt x="283827" y="33991"/>
                      <a:pt x="293174" y="46738"/>
                      <a:pt x="299973" y="62884"/>
                    </a:cubicBezTo>
                    <a:cubicBezTo>
                      <a:pt x="305921" y="79030"/>
                      <a:pt x="309320" y="100274"/>
                      <a:pt x="309320" y="125767"/>
                    </a:cubicBezTo>
                    <a:lnTo>
                      <a:pt x="309320" y="279578"/>
                    </a:lnTo>
                    <a:cubicBezTo>
                      <a:pt x="309320" y="300822"/>
                      <a:pt x="310170" y="315268"/>
                      <a:pt x="311869" y="324616"/>
                    </a:cubicBezTo>
                    <a:cubicBezTo>
                      <a:pt x="313569" y="333963"/>
                      <a:pt x="315269" y="340762"/>
                      <a:pt x="318668" y="346710"/>
                    </a:cubicBezTo>
                    <a:cubicBezTo>
                      <a:pt x="322917" y="355208"/>
                      <a:pt x="327166" y="360307"/>
                      <a:pt x="332264" y="362856"/>
                    </a:cubicBezTo>
                    <a:cubicBezTo>
                      <a:pt x="337363" y="365405"/>
                      <a:pt x="342462" y="367105"/>
                      <a:pt x="347560" y="367105"/>
                    </a:cubicBezTo>
                    <a:cubicBezTo>
                      <a:pt x="354358" y="367105"/>
                      <a:pt x="358607" y="366255"/>
                      <a:pt x="361157" y="365405"/>
                    </a:cubicBezTo>
                    <a:cubicBezTo>
                      <a:pt x="367105" y="364555"/>
                      <a:pt x="369655" y="364555"/>
                      <a:pt x="373054" y="364555"/>
                    </a:cubicBezTo>
                    <a:close/>
                    <a:moveTo>
                      <a:pt x="237089" y="189501"/>
                    </a:moveTo>
                    <a:lnTo>
                      <a:pt x="208196" y="193750"/>
                    </a:lnTo>
                    <a:cubicBezTo>
                      <a:pt x="192900" y="197149"/>
                      <a:pt x="177604" y="200548"/>
                      <a:pt x="163158" y="204797"/>
                    </a:cubicBezTo>
                    <a:cubicBezTo>
                      <a:pt x="148712" y="209046"/>
                      <a:pt x="135115" y="214994"/>
                      <a:pt x="124068" y="222642"/>
                    </a:cubicBezTo>
                    <a:cubicBezTo>
                      <a:pt x="113021" y="230290"/>
                      <a:pt x="103673" y="239638"/>
                      <a:pt x="96875" y="250685"/>
                    </a:cubicBezTo>
                    <a:cubicBezTo>
                      <a:pt x="90077" y="261732"/>
                      <a:pt x="86678" y="276178"/>
                      <a:pt x="86678" y="292324"/>
                    </a:cubicBezTo>
                    <a:cubicBezTo>
                      <a:pt x="86678" y="315268"/>
                      <a:pt x="92626" y="332264"/>
                      <a:pt x="104523" y="344161"/>
                    </a:cubicBezTo>
                    <a:cubicBezTo>
                      <a:pt x="116420" y="356058"/>
                      <a:pt x="130866" y="362006"/>
                      <a:pt x="147862" y="362006"/>
                    </a:cubicBezTo>
                    <a:cubicBezTo>
                      <a:pt x="158909" y="362006"/>
                      <a:pt x="170806" y="359457"/>
                      <a:pt x="181853" y="354358"/>
                    </a:cubicBezTo>
                    <a:cubicBezTo>
                      <a:pt x="192900" y="349259"/>
                      <a:pt x="202248" y="342461"/>
                      <a:pt x="210746" y="333114"/>
                    </a:cubicBezTo>
                    <a:cubicBezTo>
                      <a:pt x="219243" y="323766"/>
                      <a:pt x="225192" y="312719"/>
                      <a:pt x="230291" y="300822"/>
                    </a:cubicBezTo>
                    <a:cubicBezTo>
                      <a:pt x="235389" y="288075"/>
                      <a:pt x="237939" y="274479"/>
                      <a:pt x="237939" y="260033"/>
                    </a:cubicBezTo>
                    <a:lnTo>
                      <a:pt x="237939" y="189501"/>
                    </a:lnTo>
                    <a:close/>
                  </a:path>
                </a:pathLst>
              </a:custGeom>
              <a:solidFill>
                <a:srgbClr val="16E4B4"/>
              </a:solidFill>
              <a:ln w="8497"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9E53DA11-B6D8-477A-8CB3-9FDB95DF4FB2}"/>
                  </a:ext>
                </a:extLst>
              </p:cNvPr>
              <p:cNvSpPr/>
              <p:nvPr/>
            </p:nvSpPr>
            <p:spPr>
              <a:xfrm>
                <a:off x="4373435" y="997851"/>
                <a:ext cx="274479" cy="397696"/>
              </a:xfrm>
              <a:custGeom>
                <a:avLst/>
                <a:gdLst>
                  <a:gd name="connsiteX0" fmla="*/ 237089 w 274479"/>
                  <a:gd name="connsiteY0" fmla="*/ 108772 h 397696"/>
                  <a:gd name="connsiteX1" fmla="*/ 226891 w 274479"/>
                  <a:gd name="connsiteY1" fmla="*/ 105373 h 397696"/>
                  <a:gd name="connsiteX2" fmla="*/ 222642 w 274479"/>
                  <a:gd name="connsiteY2" fmla="*/ 98574 h 397696"/>
                  <a:gd name="connsiteX3" fmla="*/ 193750 w 274479"/>
                  <a:gd name="connsiteY3" fmla="*/ 45888 h 397696"/>
                  <a:gd name="connsiteX4" fmla="*/ 136815 w 274479"/>
                  <a:gd name="connsiteY4" fmla="*/ 30592 h 397696"/>
                  <a:gd name="connsiteX5" fmla="*/ 90926 w 274479"/>
                  <a:gd name="connsiteY5" fmla="*/ 45038 h 397696"/>
                  <a:gd name="connsiteX6" fmla="*/ 70532 w 274479"/>
                  <a:gd name="connsiteY6" fmla="*/ 85828 h 397696"/>
                  <a:gd name="connsiteX7" fmla="*/ 89227 w 274479"/>
                  <a:gd name="connsiteY7" fmla="*/ 124918 h 397696"/>
                  <a:gd name="connsiteX8" fmla="*/ 155510 w 274479"/>
                  <a:gd name="connsiteY8" fmla="*/ 155510 h 397696"/>
                  <a:gd name="connsiteX9" fmla="*/ 203098 w 274479"/>
                  <a:gd name="connsiteY9" fmla="*/ 173355 h 397696"/>
                  <a:gd name="connsiteX10" fmla="*/ 240488 w 274479"/>
                  <a:gd name="connsiteY10" fmla="*/ 197149 h 397696"/>
                  <a:gd name="connsiteX11" fmla="*/ 265132 w 274479"/>
                  <a:gd name="connsiteY11" fmla="*/ 231140 h 397696"/>
                  <a:gd name="connsiteX12" fmla="*/ 274479 w 274479"/>
                  <a:gd name="connsiteY12" fmla="*/ 278728 h 397696"/>
                  <a:gd name="connsiteX13" fmla="*/ 265981 w 274479"/>
                  <a:gd name="connsiteY13" fmla="*/ 323766 h 397696"/>
                  <a:gd name="connsiteX14" fmla="*/ 239638 w 274479"/>
                  <a:gd name="connsiteY14" fmla="*/ 361156 h 397696"/>
                  <a:gd name="connsiteX15" fmla="*/ 195450 w 274479"/>
                  <a:gd name="connsiteY15" fmla="*/ 387500 h 397696"/>
                  <a:gd name="connsiteX16" fmla="*/ 132566 w 274479"/>
                  <a:gd name="connsiteY16" fmla="*/ 397697 h 397696"/>
                  <a:gd name="connsiteX17" fmla="*/ 68832 w 274479"/>
                  <a:gd name="connsiteY17" fmla="*/ 390899 h 397696"/>
                  <a:gd name="connsiteX18" fmla="*/ 5099 w 274479"/>
                  <a:gd name="connsiteY18" fmla="*/ 367955 h 397696"/>
                  <a:gd name="connsiteX19" fmla="*/ 1700 w 274479"/>
                  <a:gd name="connsiteY19" fmla="*/ 319517 h 397696"/>
                  <a:gd name="connsiteX20" fmla="*/ 0 w 274479"/>
                  <a:gd name="connsiteY20" fmla="*/ 267681 h 397696"/>
                  <a:gd name="connsiteX21" fmla="*/ 9348 w 274479"/>
                  <a:gd name="connsiteY21" fmla="*/ 267681 h 397696"/>
                  <a:gd name="connsiteX22" fmla="*/ 24644 w 274479"/>
                  <a:gd name="connsiteY22" fmla="*/ 271080 h 397696"/>
                  <a:gd name="connsiteX23" fmla="*/ 31442 w 274479"/>
                  <a:gd name="connsiteY23" fmla="*/ 281277 h 397696"/>
                  <a:gd name="connsiteX24" fmla="*/ 60334 w 274479"/>
                  <a:gd name="connsiteY24" fmla="*/ 341611 h 397696"/>
                  <a:gd name="connsiteX25" fmla="*/ 131716 w 274479"/>
                  <a:gd name="connsiteY25" fmla="*/ 364555 h 397696"/>
                  <a:gd name="connsiteX26" fmla="*/ 187802 w 274479"/>
                  <a:gd name="connsiteY26" fmla="*/ 348410 h 397696"/>
                  <a:gd name="connsiteX27" fmla="*/ 207347 w 274479"/>
                  <a:gd name="connsiteY27" fmla="*/ 303371 h 397696"/>
                  <a:gd name="connsiteX28" fmla="*/ 186102 w 274479"/>
                  <a:gd name="connsiteY28" fmla="*/ 258333 h 397696"/>
                  <a:gd name="connsiteX29" fmla="*/ 122368 w 274479"/>
                  <a:gd name="connsiteY29" fmla="*/ 230290 h 397696"/>
                  <a:gd name="connsiteX30" fmla="*/ 39940 w 274479"/>
                  <a:gd name="connsiteY30" fmla="*/ 188651 h 397696"/>
                  <a:gd name="connsiteX31" fmla="*/ 10197 w 274479"/>
                  <a:gd name="connsiteY31" fmla="*/ 113021 h 397696"/>
                  <a:gd name="connsiteX32" fmla="*/ 19545 w 274479"/>
                  <a:gd name="connsiteY32" fmla="*/ 68832 h 397696"/>
                  <a:gd name="connsiteX33" fmla="*/ 44189 w 274479"/>
                  <a:gd name="connsiteY33" fmla="*/ 33141 h 397696"/>
                  <a:gd name="connsiteX34" fmla="*/ 83279 w 274479"/>
                  <a:gd name="connsiteY34" fmla="*/ 9348 h 397696"/>
                  <a:gd name="connsiteX35" fmla="*/ 135115 w 274479"/>
                  <a:gd name="connsiteY35" fmla="*/ 0 h 397696"/>
                  <a:gd name="connsiteX36" fmla="*/ 202248 w 274479"/>
                  <a:gd name="connsiteY36" fmla="*/ 9348 h 397696"/>
                  <a:gd name="connsiteX37" fmla="*/ 251535 w 274479"/>
                  <a:gd name="connsiteY37" fmla="*/ 29742 h 397696"/>
                  <a:gd name="connsiteX38" fmla="*/ 253235 w 274479"/>
                  <a:gd name="connsiteY38" fmla="*/ 47588 h 397696"/>
                  <a:gd name="connsiteX39" fmla="*/ 254934 w 274479"/>
                  <a:gd name="connsiteY39" fmla="*/ 68832 h 397696"/>
                  <a:gd name="connsiteX40" fmla="*/ 255784 w 274479"/>
                  <a:gd name="connsiteY40" fmla="*/ 90926 h 397696"/>
                  <a:gd name="connsiteX41" fmla="*/ 256634 w 274479"/>
                  <a:gd name="connsiteY41" fmla="*/ 111321 h 397696"/>
                  <a:gd name="connsiteX42" fmla="*/ 237089 w 274479"/>
                  <a:gd name="connsiteY42" fmla="*/ 108772 h 39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4479" h="397696">
                    <a:moveTo>
                      <a:pt x="237089" y="108772"/>
                    </a:moveTo>
                    <a:cubicBezTo>
                      <a:pt x="231990" y="108772"/>
                      <a:pt x="228591" y="107922"/>
                      <a:pt x="226891" y="105373"/>
                    </a:cubicBezTo>
                    <a:cubicBezTo>
                      <a:pt x="225192" y="103673"/>
                      <a:pt x="223492" y="101124"/>
                      <a:pt x="222642" y="98574"/>
                    </a:cubicBezTo>
                    <a:cubicBezTo>
                      <a:pt x="218394" y="73931"/>
                      <a:pt x="209046" y="56935"/>
                      <a:pt x="193750" y="45888"/>
                    </a:cubicBezTo>
                    <a:cubicBezTo>
                      <a:pt x="178454" y="35691"/>
                      <a:pt x="159759" y="30592"/>
                      <a:pt x="136815" y="30592"/>
                    </a:cubicBezTo>
                    <a:cubicBezTo>
                      <a:pt x="119819" y="30592"/>
                      <a:pt x="104523" y="35691"/>
                      <a:pt x="90926" y="45038"/>
                    </a:cubicBezTo>
                    <a:cubicBezTo>
                      <a:pt x="77330" y="55236"/>
                      <a:pt x="70532" y="68832"/>
                      <a:pt x="70532" y="85828"/>
                    </a:cubicBezTo>
                    <a:cubicBezTo>
                      <a:pt x="70532" y="101124"/>
                      <a:pt x="76480" y="114720"/>
                      <a:pt x="89227" y="124918"/>
                    </a:cubicBezTo>
                    <a:cubicBezTo>
                      <a:pt x="101124" y="135115"/>
                      <a:pt x="124068" y="145312"/>
                      <a:pt x="155510" y="155510"/>
                    </a:cubicBezTo>
                    <a:cubicBezTo>
                      <a:pt x="172505" y="160608"/>
                      <a:pt x="188651" y="166557"/>
                      <a:pt x="203098" y="173355"/>
                    </a:cubicBezTo>
                    <a:cubicBezTo>
                      <a:pt x="217544" y="180153"/>
                      <a:pt x="230291" y="187801"/>
                      <a:pt x="240488" y="197149"/>
                    </a:cubicBezTo>
                    <a:cubicBezTo>
                      <a:pt x="250685" y="206496"/>
                      <a:pt x="259183" y="217544"/>
                      <a:pt x="265132" y="231140"/>
                    </a:cubicBezTo>
                    <a:cubicBezTo>
                      <a:pt x="271080" y="244737"/>
                      <a:pt x="274479" y="260882"/>
                      <a:pt x="274479" y="278728"/>
                    </a:cubicBezTo>
                    <a:cubicBezTo>
                      <a:pt x="274479" y="294024"/>
                      <a:pt x="271930" y="309320"/>
                      <a:pt x="265981" y="323766"/>
                    </a:cubicBezTo>
                    <a:cubicBezTo>
                      <a:pt x="260033" y="338212"/>
                      <a:pt x="251535" y="350959"/>
                      <a:pt x="239638" y="361156"/>
                    </a:cubicBezTo>
                    <a:cubicBezTo>
                      <a:pt x="227741" y="372204"/>
                      <a:pt x="213295" y="380701"/>
                      <a:pt x="195450" y="387500"/>
                    </a:cubicBezTo>
                    <a:cubicBezTo>
                      <a:pt x="177604" y="394298"/>
                      <a:pt x="157209" y="397697"/>
                      <a:pt x="132566" y="397697"/>
                    </a:cubicBezTo>
                    <a:cubicBezTo>
                      <a:pt x="113871" y="397697"/>
                      <a:pt x="91776" y="395148"/>
                      <a:pt x="68832" y="390899"/>
                    </a:cubicBezTo>
                    <a:cubicBezTo>
                      <a:pt x="45038" y="386650"/>
                      <a:pt x="23794" y="379002"/>
                      <a:pt x="5099" y="367955"/>
                    </a:cubicBezTo>
                    <a:cubicBezTo>
                      <a:pt x="4249" y="352659"/>
                      <a:pt x="2549" y="336513"/>
                      <a:pt x="1700" y="319517"/>
                    </a:cubicBezTo>
                    <a:cubicBezTo>
                      <a:pt x="850" y="302522"/>
                      <a:pt x="0" y="285526"/>
                      <a:pt x="0" y="267681"/>
                    </a:cubicBezTo>
                    <a:lnTo>
                      <a:pt x="9348" y="267681"/>
                    </a:lnTo>
                    <a:cubicBezTo>
                      <a:pt x="15296" y="267681"/>
                      <a:pt x="20395" y="268530"/>
                      <a:pt x="24644" y="271080"/>
                    </a:cubicBezTo>
                    <a:cubicBezTo>
                      <a:pt x="28893" y="272779"/>
                      <a:pt x="31442" y="277028"/>
                      <a:pt x="31442" y="281277"/>
                    </a:cubicBezTo>
                    <a:cubicBezTo>
                      <a:pt x="33991" y="305921"/>
                      <a:pt x="43339" y="326315"/>
                      <a:pt x="60334" y="341611"/>
                    </a:cubicBezTo>
                    <a:cubicBezTo>
                      <a:pt x="77330" y="356908"/>
                      <a:pt x="101124" y="364555"/>
                      <a:pt x="131716" y="364555"/>
                    </a:cubicBezTo>
                    <a:cubicBezTo>
                      <a:pt x="156360" y="364555"/>
                      <a:pt x="175055" y="359457"/>
                      <a:pt x="187802" y="348410"/>
                    </a:cubicBezTo>
                    <a:cubicBezTo>
                      <a:pt x="200548" y="337363"/>
                      <a:pt x="207347" y="322066"/>
                      <a:pt x="207347" y="303371"/>
                    </a:cubicBezTo>
                    <a:cubicBezTo>
                      <a:pt x="207347" y="283826"/>
                      <a:pt x="200548" y="268530"/>
                      <a:pt x="186102" y="258333"/>
                    </a:cubicBezTo>
                    <a:cubicBezTo>
                      <a:pt x="171656" y="248136"/>
                      <a:pt x="150411" y="238788"/>
                      <a:pt x="122368" y="230290"/>
                    </a:cubicBezTo>
                    <a:cubicBezTo>
                      <a:pt x="87527" y="219243"/>
                      <a:pt x="59485" y="205647"/>
                      <a:pt x="39940" y="188651"/>
                    </a:cubicBezTo>
                    <a:cubicBezTo>
                      <a:pt x="19545" y="171656"/>
                      <a:pt x="10197" y="146162"/>
                      <a:pt x="10197" y="113021"/>
                    </a:cubicBezTo>
                    <a:cubicBezTo>
                      <a:pt x="10197" y="97725"/>
                      <a:pt x="13597" y="83278"/>
                      <a:pt x="19545" y="68832"/>
                    </a:cubicBezTo>
                    <a:cubicBezTo>
                      <a:pt x="25493" y="55236"/>
                      <a:pt x="33991" y="43339"/>
                      <a:pt x="44189" y="33141"/>
                    </a:cubicBezTo>
                    <a:cubicBezTo>
                      <a:pt x="55236" y="22944"/>
                      <a:pt x="67982" y="15296"/>
                      <a:pt x="83279" y="9348"/>
                    </a:cubicBezTo>
                    <a:cubicBezTo>
                      <a:pt x="98575" y="3399"/>
                      <a:pt x="116420" y="0"/>
                      <a:pt x="135115" y="0"/>
                    </a:cubicBezTo>
                    <a:cubicBezTo>
                      <a:pt x="158909" y="0"/>
                      <a:pt x="181853" y="3399"/>
                      <a:pt x="202248" y="9348"/>
                    </a:cubicBezTo>
                    <a:cubicBezTo>
                      <a:pt x="223492" y="15296"/>
                      <a:pt x="239638" y="22094"/>
                      <a:pt x="251535" y="29742"/>
                    </a:cubicBezTo>
                    <a:cubicBezTo>
                      <a:pt x="252385" y="34841"/>
                      <a:pt x="252385" y="39940"/>
                      <a:pt x="253235" y="47588"/>
                    </a:cubicBezTo>
                    <a:cubicBezTo>
                      <a:pt x="254084" y="54386"/>
                      <a:pt x="254084" y="62034"/>
                      <a:pt x="254934" y="68832"/>
                    </a:cubicBezTo>
                    <a:cubicBezTo>
                      <a:pt x="254934" y="76480"/>
                      <a:pt x="255784" y="84128"/>
                      <a:pt x="255784" y="90926"/>
                    </a:cubicBezTo>
                    <a:cubicBezTo>
                      <a:pt x="255784" y="98574"/>
                      <a:pt x="256634" y="105373"/>
                      <a:pt x="256634" y="111321"/>
                    </a:cubicBezTo>
                    <a:lnTo>
                      <a:pt x="237089" y="108772"/>
                    </a:lnTo>
                    <a:close/>
                  </a:path>
                </a:pathLst>
              </a:custGeom>
              <a:solidFill>
                <a:srgbClr val="16E4B4"/>
              </a:solidFill>
              <a:ln w="8497"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D2BB8188-3045-46A6-9380-98A08C79EFBD}"/>
                  </a:ext>
                </a:extLst>
              </p:cNvPr>
              <p:cNvSpPr/>
              <p:nvPr/>
            </p:nvSpPr>
            <p:spPr>
              <a:xfrm>
                <a:off x="4641966" y="914573"/>
                <a:ext cx="248135" cy="481825"/>
              </a:xfrm>
              <a:custGeom>
                <a:avLst/>
                <a:gdLst>
                  <a:gd name="connsiteX0" fmla="*/ 220943 w 248135"/>
                  <a:gd name="connsiteY0" fmla="*/ 418092 h 481825"/>
                  <a:gd name="connsiteX1" fmla="*/ 228591 w 248135"/>
                  <a:gd name="connsiteY1" fmla="*/ 412993 h 481825"/>
                  <a:gd name="connsiteX2" fmla="*/ 233690 w 248135"/>
                  <a:gd name="connsiteY2" fmla="*/ 412143 h 481825"/>
                  <a:gd name="connsiteX3" fmla="*/ 248136 w 248135"/>
                  <a:gd name="connsiteY3" fmla="*/ 424040 h 481825"/>
                  <a:gd name="connsiteX4" fmla="*/ 197999 w 248135"/>
                  <a:gd name="connsiteY4" fmla="*/ 465679 h 481825"/>
                  <a:gd name="connsiteX5" fmla="*/ 141063 w 248135"/>
                  <a:gd name="connsiteY5" fmla="*/ 481825 h 481825"/>
                  <a:gd name="connsiteX6" fmla="*/ 107072 w 248135"/>
                  <a:gd name="connsiteY6" fmla="*/ 477576 h 481825"/>
                  <a:gd name="connsiteX7" fmla="*/ 79030 w 248135"/>
                  <a:gd name="connsiteY7" fmla="*/ 462280 h 481825"/>
                  <a:gd name="connsiteX8" fmla="*/ 60334 w 248135"/>
                  <a:gd name="connsiteY8" fmla="*/ 430838 h 481825"/>
                  <a:gd name="connsiteX9" fmla="*/ 53536 w 248135"/>
                  <a:gd name="connsiteY9" fmla="*/ 378152 h 481825"/>
                  <a:gd name="connsiteX10" fmla="*/ 53536 w 248135"/>
                  <a:gd name="connsiteY10" fmla="*/ 130866 h 481825"/>
                  <a:gd name="connsiteX11" fmla="*/ 0 w 248135"/>
                  <a:gd name="connsiteY11" fmla="*/ 130866 h 481825"/>
                  <a:gd name="connsiteX12" fmla="*/ 0 w 248135"/>
                  <a:gd name="connsiteY12" fmla="*/ 120669 h 481825"/>
                  <a:gd name="connsiteX13" fmla="*/ 2549 w 248135"/>
                  <a:gd name="connsiteY13" fmla="*/ 108772 h 481825"/>
                  <a:gd name="connsiteX14" fmla="*/ 11897 w 248135"/>
                  <a:gd name="connsiteY14" fmla="*/ 103673 h 481825"/>
                  <a:gd name="connsiteX15" fmla="*/ 50987 w 248135"/>
                  <a:gd name="connsiteY15" fmla="*/ 90926 h 481825"/>
                  <a:gd name="connsiteX16" fmla="*/ 75630 w 248135"/>
                  <a:gd name="connsiteY16" fmla="*/ 58635 h 481825"/>
                  <a:gd name="connsiteX17" fmla="*/ 94326 w 248135"/>
                  <a:gd name="connsiteY17" fmla="*/ 18695 h 481825"/>
                  <a:gd name="connsiteX18" fmla="*/ 112171 w 248135"/>
                  <a:gd name="connsiteY18" fmla="*/ 0 h 481825"/>
                  <a:gd name="connsiteX19" fmla="*/ 128317 w 248135"/>
                  <a:gd name="connsiteY19" fmla="*/ 0 h 481825"/>
                  <a:gd name="connsiteX20" fmla="*/ 128317 w 248135"/>
                  <a:gd name="connsiteY20" fmla="*/ 93476 h 481825"/>
                  <a:gd name="connsiteX21" fmla="*/ 232840 w 248135"/>
                  <a:gd name="connsiteY21" fmla="*/ 93476 h 481825"/>
                  <a:gd name="connsiteX22" fmla="*/ 228591 w 248135"/>
                  <a:gd name="connsiteY22" fmla="*/ 121519 h 481825"/>
                  <a:gd name="connsiteX23" fmla="*/ 214145 w 248135"/>
                  <a:gd name="connsiteY23" fmla="*/ 130866 h 481825"/>
                  <a:gd name="connsiteX24" fmla="*/ 128317 w 248135"/>
                  <a:gd name="connsiteY24" fmla="*/ 130866 h 481825"/>
                  <a:gd name="connsiteX25" fmla="*/ 128317 w 248135"/>
                  <a:gd name="connsiteY25" fmla="*/ 352659 h 481825"/>
                  <a:gd name="connsiteX26" fmla="*/ 130866 w 248135"/>
                  <a:gd name="connsiteY26" fmla="*/ 398547 h 481825"/>
                  <a:gd name="connsiteX27" fmla="*/ 138514 w 248135"/>
                  <a:gd name="connsiteY27" fmla="*/ 425740 h 481825"/>
                  <a:gd name="connsiteX28" fmla="*/ 151261 w 248135"/>
                  <a:gd name="connsiteY28" fmla="*/ 437637 h 481825"/>
                  <a:gd name="connsiteX29" fmla="*/ 167407 w 248135"/>
                  <a:gd name="connsiteY29" fmla="*/ 440186 h 481825"/>
                  <a:gd name="connsiteX30" fmla="*/ 195450 w 248135"/>
                  <a:gd name="connsiteY30" fmla="*/ 433388 h 481825"/>
                  <a:gd name="connsiteX31" fmla="*/ 220943 w 248135"/>
                  <a:gd name="connsiteY31" fmla="*/ 418092 h 48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35" h="481825">
                    <a:moveTo>
                      <a:pt x="220943" y="418092"/>
                    </a:moveTo>
                    <a:cubicBezTo>
                      <a:pt x="224342" y="414693"/>
                      <a:pt x="226042" y="412993"/>
                      <a:pt x="228591" y="412993"/>
                    </a:cubicBezTo>
                    <a:cubicBezTo>
                      <a:pt x="230290" y="412143"/>
                      <a:pt x="231990" y="412143"/>
                      <a:pt x="233690" y="412143"/>
                    </a:cubicBezTo>
                    <a:cubicBezTo>
                      <a:pt x="238788" y="412143"/>
                      <a:pt x="243887" y="416392"/>
                      <a:pt x="248136" y="424040"/>
                    </a:cubicBezTo>
                    <a:cubicBezTo>
                      <a:pt x="232840" y="441036"/>
                      <a:pt x="215844" y="455482"/>
                      <a:pt x="197999" y="465679"/>
                    </a:cubicBezTo>
                    <a:cubicBezTo>
                      <a:pt x="180153" y="476726"/>
                      <a:pt x="160608" y="481825"/>
                      <a:pt x="141063" y="481825"/>
                    </a:cubicBezTo>
                    <a:cubicBezTo>
                      <a:pt x="129167" y="481825"/>
                      <a:pt x="118119" y="480126"/>
                      <a:pt x="107072" y="477576"/>
                    </a:cubicBezTo>
                    <a:cubicBezTo>
                      <a:pt x="96025" y="475027"/>
                      <a:pt x="86678" y="469928"/>
                      <a:pt x="79030" y="462280"/>
                    </a:cubicBezTo>
                    <a:cubicBezTo>
                      <a:pt x="71382" y="454632"/>
                      <a:pt x="65433" y="443585"/>
                      <a:pt x="60334" y="430838"/>
                    </a:cubicBezTo>
                    <a:cubicBezTo>
                      <a:pt x="56085" y="417242"/>
                      <a:pt x="53536" y="400246"/>
                      <a:pt x="53536" y="378152"/>
                    </a:cubicBezTo>
                    <a:lnTo>
                      <a:pt x="53536" y="130866"/>
                    </a:lnTo>
                    <a:lnTo>
                      <a:pt x="0" y="130866"/>
                    </a:lnTo>
                    <a:lnTo>
                      <a:pt x="0" y="120669"/>
                    </a:lnTo>
                    <a:cubicBezTo>
                      <a:pt x="0" y="116420"/>
                      <a:pt x="850" y="113021"/>
                      <a:pt x="2549" y="108772"/>
                    </a:cubicBezTo>
                    <a:cubicBezTo>
                      <a:pt x="4249" y="105373"/>
                      <a:pt x="6798" y="103673"/>
                      <a:pt x="11897" y="103673"/>
                    </a:cubicBezTo>
                    <a:cubicBezTo>
                      <a:pt x="28043" y="103673"/>
                      <a:pt x="40789" y="99424"/>
                      <a:pt x="50987" y="90926"/>
                    </a:cubicBezTo>
                    <a:cubicBezTo>
                      <a:pt x="61184" y="82429"/>
                      <a:pt x="69682" y="72231"/>
                      <a:pt x="75630" y="58635"/>
                    </a:cubicBezTo>
                    <a:cubicBezTo>
                      <a:pt x="82429" y="44189"/>
                      <a:pt x="89227" y="30592"/>
                      <a:pt x="94326" y="18695"/>
                    </a:cubicBezTo>
                    <a:cubicBezTo>
                      <a:pt x="99424" y="5948"/>
                      <a:pt x="105373" y="0"/>
                      <a:pt x="112171" y="0"/>
                    </a:cubicBezTo>
                    <a:lnTo>
                      <a:pt x="128317" y="0"/>
                    </a:lnTo>
                    <a:lnTo>
                      <a:pt x="128317" y="93476"/>
                    </a:lnTo>
                    <a:lnTo>
                      <a:pt x="232840" y="93476"/>
                    </a:lnTo>
                    <a:cubicBezTo>
                      <a:pt x="232840" y="106222"/>
                      <a:pt x="231140" y="115570"/>
                      <a:pt x="228591" y="121519"/>
                    </a:cubicBezTo>
                    <a:cubicBezTo>
                      <a:pt x="226042" y="127467"/>
                      <a:pt x="220943" y="130866"/>
                      <a:pt x="214145" y="130866"/>
                    </a:cubicBezTo>
                    <a:lnTo>
                      <a:pt x="128317" y="130866"/>
                    </a:lnTo>
                    <a:lnTo>
                      <a:pt x="128317" y="352659"/>
                    </a:lnTo>
                    <a:cubicBezTo>
                      <a:pt x="128317" y="371354"/>
                      <a:pt x="129167" y="387500"/>
                      <a:pt x="130866" y="398547"/>
                    </a:cubicBezTo>
                    <a:cubicBezTo>
                      <a:pt x="132566" y="410444"/>
                      <a:pt x="135115" y="418941"/>
                      <a:pt x="138514" y="425740"/>
                    </a:cubicBezTo>
                    <a:cubicBezTo>
                      <a:pt x="141913" y="431688"/>
                      <a:pt x="146162" y="435937"/>
                      <a:pt x="151261" y="437637"/>
                    </a:cubicBezTo>
                    <a:cubicBezTo>
                      <a:pt x="156360" y="439336"/>
                      <a:pt x="161458" y="440186"/>
                      <a:pt x="167407" y="440186"/>
                    </a:cubicBezTo>
                    <a:cubicBezTo>
                      <a:pt x="177604" y="440186"/>
                      <a:pt x="186952" y="437637"/>
                      <a:pt x="195450" y="433388"/>
                    </a:cubicBezTo>
                    <a:cubicBezTo>
                      <a:pt x="204797" y="429139"/>
                      <a:pt x="213295" y="424040"/>
                      <a:pt x="220943" y="418092"/>
                    </a:cubicBezTo>
                    <a:close/>
                  </a:path>
                </a:pathLst>
              </a:custGeom>
              <a:solidFill>
                <a:srgbClr val="16E4B4"/>
              </a:solidFill>
              <a:ln w="8497"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123442B8-3CCC-4270-BADE-2F171D2518BC}"/>
                  </a:ext>
                </a:extLst>
              </p:cNvPr>
              <p:cNvSpPr/>
              <p:nvPr/>
            </p:nvSpPr>
            <p:spPr>
              <a:xfrm>
                <a:off x="4859510" y="997001"/>
                <a:ext cx="351809" cy="399396"/>
              </a:xfrm>
              <a:custGeom>
                <a:avLst/>
                <a:gdLst>
                  <a:gd name="connsiteX0" fmla="*/ 321217 w 351809"/>
                  <a:gd name="connsiteY0" fmla="*/ 305071 h 399396"/>
                  <a:gd name="connsiteX1" fmla="*/ 334814 w 351809"/>
                  <a:gd name="connsiteY1" fmla="*/ 299122 h 399396"/>
                  <a:gd name="connsiteX2" fmla="*/ 351809 w 351809"/>
                  <a:gd name="connsiteY2" fmla="*/ 314418 h 399396"/>
                  <a:gd name="connsiteX3" fmla="*/ 324616 w 351809"/>
                  <a:gd name="connsiteY3" fmla="*/ 345860 h 399396"/>
                  <a:gd name="connsiteX4" fmla="*/ 288076 w 351809"/>
                  <a:gd name="connsiteY4" fmla="*/ 373053 h 399396"/>
                  <a:gd name="connsiteX5" fmla="*/ 240488 w 351809"/>
                  <a:gd name="connsiteY5" fmla="*/ 392598 h 399396"/>
                  <a:gd name="connsiteX6" fmla="*/ 178454 w 351809"/>
                  <a:gd name="connsiteY6" fmla="*/ 399396 h 399396"/>
                  <a:gd name="connsiteX7" fmla="*/ 110471 w 351809"/>
                  <a:gd name="connsiteY7" fmla="*/ 387500 h 399396"/>
                  <a:gd name="connsiteX8" fmla="*/ 53536 w 351809"/>
                  <a:gd name="connsiteY8" fmla="*/ 351809 h 399396"/>
                  <a:gd name="connsiteX9" fmla="*/ 14446 w 351809"/>
                  <a:gd name="connsiteY9" fmla="*/ 291474 h 399396"/>
                  <a:gd name="connsiteX10" fmla="*/ 0 w 351809"/>
                  <a:gd name="connsiteY10" fmla="*/ 207346 h 399396"/>
                  <a:gd name="connsiteX11" fmla="*/ 17845 w 351809"/>
                  <a:gd name="connsiteY11" fmla="*/ 123218 h 399396"/>
                  <a:gd name="connsiteX12" fmla="*/ 62884 w 351809"/>
                  <a:gd name="connsiteY12" fmla="*/ 57785 h 399396"/>
                  <a:gd name="connsiteX13" fmla="*/ 124068 w 351809"/>
                  <a:gd name="connsiteY13" fmla="*/ 15296 h 399396"/>
                  <a:gd name="connsiteX14" fmla="*/ 188651 w 351809"/>
                  <a:gd name="connsiteY14" fmla="*/ 0 h 399396"/>
                  <a:gd name="connsiteX15" fmla="*/ 310170 w 351809"/>
                  <a:gd name="connsiteY15" fmla="*/ 48437 h 399396"/>
                  <a:gd name="connsiteX16" fmla="*/ 348410 w 351809"/>
                  <a:gd name="connsiteY16" fmla="*/ 174205 h 399396"/>
                  <a:gd name="connsiteX17" fmla="*/ 343311 w 351809"/>
                  <a:gd name="connsiteY17" fmla="*/ 179304 h 399396"/>
                  <a:gd name="connsiteX18" fmla="*/ 84978 w 351809"/>
                  <a:gd name="connsiteY18" fmla="*/ 191200 h 399396"/>
                  <a:gd name="connsiteX19" fmla="*/ 95176 w 351809"/>
                  <a:gd name="connsiteY19" fmla="*/ 255784 h 399396"/>
                  <a:gd name="connsiteX20" fmla="*/ 123218 w 351809"/>
                  <a:gd name="connsiteY20" fmla="*/ 306770 h 399396"/>
                  <a:gd name="connsiteX21" fmla="*/ 166557 w 351809"/>
                  <a:gd name="connsiteY21" fmla="*/ 339912 h 399396"/>
                  <a:gd name="connsiteX22" fmla="*/ 224342 w 351809"/>
                  <a:gd name="connsiteY22" fmla="*/ 351809 h 399396"/>
                  <a:gd name="connsiteX23" fmla="*/ 279578 w 351809"/>
                  <a:gd name="connsiteY23" fmla="*/ 338212 h 399396"/>
                  <a:gd name="connsiteX24" fmla="*/ 321217 w 351809"/>
                  <a:gd name="connsiteY24" fmla="*/ 305071 h 399396"/>
                  <a:gd name="connsiteX25" fmla="*/ 176754 w 351809"/>
                  <a:gd name="connsiteY25" fmla="*/ 32292 h 399396"/>
                  <a:gd name="connsiteX26" fmla="*/ 107072 w 351809"/>
                  <a:gd name="connsiteY26" fmla="*/ 67133 h 399396"/>
                  <a:gd name="connsiteX27" fmla="*/ 82429 w 351809"/>
                  <a:gd name="connsiteY27" fmla="*/ 158059 h 399396"/>
                  <a:gd name="connsiteX28" fmla="*/ 250685 w 351809"/>
                  <a:gd name="connsiteY28" fmla="*/ 150411 h 399396"/>
                  <a:gd name="connsiteX29" fmla="*/ 264282 w 351809"/>
                  <a:gd name="connsiteY29" fmla="*/ 138514 h 399396"/>
                  <a:gd name="connsiteX30" fmla="*/ 259183 w 351809"/>
                  <a:gd name="connsiteY30" fmla="*/ 102823 h 399396"/>
                  <a:gd name="connsiteX31" fmla="*/ 243037 w 351809"/>
                  <a:gd name="connsiteY31" fmla="*/ 67982 h 399396"/>
                  <a:gd name="connsiteX32" fmla="*/ 215844 w 351809"/>
                  <a:gd name="connsiteY32" fmla="*/ 41639 h 399396"/>
                  <a:gd name="connsiteX33" fmla="*/ 176754 w 351809"/>
                  <a:gd name="connsiteY33" fmla="*/ 32292 h 39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1809" h="399396">
                    <a:moveTo>
                      <a:pt x="321217" y="305071"/>
                    </a:moveTo>
                    <a:cubicBezTo>
                      <a:pt x="325466" y="300822"/>
                      <a:pt x="329715" y="299122"/>
                      <a:pt x="334814" y="299122"/>
                    </a:cubicBezTo>
                    <a:cubicBezTo>
                      <a:pt x="340762" y="299122"/>
                      <a:pt x="346710" y="304221"/>
                      <a:pt x="351809" y="314418"/>
                    </a:cubicBezTo>
                    <a:cubicBezTo>
                      <a:pt x="344161" y="325466"/>
                      <a:pt x="334814" y="335663"/>
                      <a:pt x="324616" y="345860"/>
                    </a:cubicBezTo>
                    <a:cubicBezTo>
                      <a:pt x="314419" y="356058"/>
                      <a:pt x="302522" y="365405"/>
                      <a:pt x="288076" y="373053"/>
                    </a:cubicBezTo>
                    <a:cubicBezTo>
                      <a:pt x="273629" y="380701"/>
                      <a:pt x="258333" y="387500"/>
                      <a:pt x="240488" y="392598"/>
                    </a:cubicBezTo>
                    <a:cubicBezTo>
                      <a:pt x="222643" y="397697"/>
                      <a:pt x="202248" y="399396"/>
                      <a:pt x="178454" y="399396"/>
                    </a:cubicBezTo>
                    <a:cubicBezTo>
                      <a:pt x="154660" y="399396"/>
                      <a:pt x="131716" y="395148"/>
                      <a:pt x="110471" y="387500"/>
                    </a:cubicBezTo>
                    <a:cubicBezTo>
                      <a:pt x="89227" y="379852"/>
                      <a:pt x="69682" y="367955"/>
                      <a:pt x="53536" y="351809"/>
                    </a:cubicBezTo>
                    <a:cubicBezTo>
                      <a:pt x="37390" y="335663"/>
                      <a:pt x="23794" y="316118"/>
                      <a:pt x="14446" y="291474"/>
                    </a:cubicBezTo>
                    <a:cubicBezTo>
                      <a:pt x="4249" y="267681"/>
                      <a:pt x="0" y="239638"/>
                      <a:pt x="0" y="207346"/>
                    </a:cubicBezTo>
                    <a:cubicBezTo>
                      <a:pt x="0" y="176754"/>
                      <a:pt x="5949" y="148711"/>
                      <a:pt x="17845" y="123218"/>
                    </a:cubicBezTo>
                    <a:cubicBezTo>
                      <a:pt x="29742" y="97725"/>
                      <a:pt x="44189" y="75630"/>
                      <a:pt x="62884" y="57785"/>
                    </a:cubicBezTo>
                    <a:cubicBezTo>
                      <a:pt x="81579" y="39940"/>
                      <a:pt x="101974" y="25493"/>
                      <a:pt x="124068" y="15296"/>
                    </a:cubicBezTo>
                    <a:cubicBezTo>
                      <a:pt x="146162" y="5099"/>
                      <a:pt x="168257" y="0"/>
                      <a:pt x="188651" y="0"/>
                    </a:cubicBezTo>
                    <a:cubicBezTo>
                      <a:pt x="243887" y="0"/>
                      <a:pt x="284676" y="16146"/>
                      <a:pt x="310170" y="48437"/>
                    </a:cubicBezTo>
                    <a:cubicBezTo>
                      <a:pt x="335663" y="80729"/>
                      <a:pt x="348410" y="122368"/>
                      <a:pt x="348410" y="174205"/>
                    </a:cubicBezTo>
                    <a:cubicBezTo>
                      <a:pt x="348410" y="177604"/>
                      <a:pt x="346710" y="179304"/>
                      <a:pt x="343311" y="179304"/>
                    </a:cubicBezTo>
                    <a:lnTo>
                      <a:pt x="84978" y="191200"/>
                    </a:lnTo>
                    <a:cubicBezTo>
                      <a:pt x="84978" y="214144"/>
                      <a:pt x="88377" y="236239"/>
                      <a:pt x="95176" y="255784"/>
                    </a:cubicBezTo>
                    <a:cubicBezTo>
                      <a:pt x="101974" y="275329"/>
                      <a:pt x="111321" y="292324"/>
                      <a:pt x="123218" y="306770"/>
                    </a:cubicBezTo>
                    <a:cubicBezTo>
                      <a:pt x="135115" y="321217"/>
                      <a:pt x="149561" y="332264"/>
                      <a:pt x="166557" y="339912"/>
                    </a:cubicBezTo>
                    <a:cubicBezTo>
                      <a:pt x="183553" y="347560"/>
                      <a:pt x="202248" y="351809"/>
                      <a:pt x="224342" y="351809"/>
                    </a:cubicBezTo>
                    <a:cubicBezTo>
                      <a:pt x="243037" y="351809"/>
                      <a:pt x="261732" y="347560"/>
                      <a:pt x="279578" y="338212"/>
                    </a:cubicBezTo>
                    <a:cubicBezTo>
                      <a:pt x="294874" y="330564"/>
                      <a:pt x="309320" y="318667"/>
                      <a:pt x="321217" y="305071"/>
                    </a:cubicBezTo>
                    <a:close/>
                    <a:moveTo>
                      <a:pt x="176754" y="32292"/>
                    </a:moveTo>
                    <a:cubicBezTo>
                      <a:pt x="147012" y="32292"/>
                      <a:pt x="124068" y="44189"/>
                      <a:pt x="107072" y="67133"/>
                    </a:cubicBezTo>
                    <a:cubicBezTo>
                      <a:pt x="90077" y="90077"/>
                      <a:pt x="82429" y="120669"/>
                      <a:pt x="82429" y="158059"/>
                    </a:cubicBezTo>
                    <a:lnTo>
                      <a:pt x="250685" y="150411"/>
                    </a:lnTo>
                    <a:cubicBezTo>
                      <a:pt x="259183" y="150411"/>
                      <a:pt x="264282" y="146162"/>
                      <a:pt x="264282" y="138514"/>
                    </a:cubicBezTo>
                    <a:cubicBezTo>
                      <a:pt x="264282" y="127467"/>
                      <a:pt x="262582" y="115570"/>
                      <a:pt x="259183" y="102823"/>
                    </a:cubicBezTo>
                    <a:cubicBezTo>
                      <a:pt x="255784" y="90077"/>
                      <a:pt x="250685" y="79030"/>
                      <a:pt x="243037" y="67982"/>
                    </a:cubicBezTo>
                    <a:cubicBezTo>
                      <a:pt x="236239" y="57785"/>
                      <a:pt x="226892" y="49287"/>
                      <a:pt x="215844" y="41639"/>
                    </a:cubicBezTo>
                    <a:cubicBezTo>
                      <a:pt x="203947" y="35691"/>
                      <a:pt x="191201" y="32292"/>
                      <a:pt x="176754" y="32292"/>
                    </a:cubicBezTo>
                    <a:close/>
                  </a:path>
                </a:pathLst>
              </a:custGeom>
              <a:solidFill>
                <a:srgbClr val="16E4B4"/>
              </a:solidFill>
              <a:ln w="8497"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7C7B5BF-771F-40DF-9C1D-10A15E4FB3E2}"/>
                  </a:ext>
                </a:extLst>
              </p:cNvPr>
              <p:cNvSpPr/>
              <p:nvPr/>
            </p:nvSpPr>
            <p:spPr>
              <a:xfrm>
                <a:off x="3518141" y="1168657"/>
                <a:ext cx="119384" cy="306770"/>
              </a:xfrm>
              <a:custGeom>
                <a:avLst/>
                <a:gdLst>
                  <a:gd name="connsiteX0" fmla="*/ 59900 w 119384"/>
                  <a:gd name="connsiteY0" fmla="*/ 0 h 306770"/>
                  <a:gd name="connsiteX1" fmla="*/ 3814 w 119384"/>
                  <a:gd name="connsiteY1" fmla="*/ 210745 h 306770"/>
                  <a:gd name="connsiteX2" fmla="*/ 81145 w 119384"/>
                  <a:gd name="connsiteY2" fmla="*/ 282977 h 306770"/>
                  <a:gd name="connsiteX3" fmla="*/ 52252 w 119384"/>
                  <a:gd name="connsiteY3" fmla="*/ 81579 h 306770"/>
                  <a:gd name="connsiteX4" fmla="*/ 115136 w 119384"/>
                  <a:gd name="connsiteY4" fmla="*/ 306770 h 306770"/>
                  <a:gd name="connsiteX5" fmla="*/ 119385 w 119384"/>
                  <a:gd name="connsiteY5" fmla="*/ 301672 h 306770"/>
                  <a:gd name="connsiteX6" fmla="*/ 94741 w 119384"/>
                  <a:gd name="connsiteY6" fmla="*/ 270230 h 306770"/>
                  <a:gd name="connsiteX7" fmla="*/ 59900 w 119384"/>
                  <a:gd name="connsiteY7" fmla="*/ 0 h 3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84" h="306770">
                    <a:moveTo>
                      <a:pt x="59900" y="0"/>
                    </a:moveTo>
                    <a:cubicBezTo>
                      <a:pt x="21660" y="60334"/>
                      <a:pt x="-11482" y="132566"/>
                      <a:pt x="3814" y="210745"/>
                    </a:cubicBezTo>
                    <a:cubicBezTo>
                      <a:pt x="12312" y="253234"/>
                      <a:pt x="43754" y="302522"/>
                      <a:pt x="81145" y="282977"/>
                    </a:cubicBezTo>
                    <a:cubicBezTo>
                      <a:pt x="44604" y="225192"/>
                      <a:pt x="43754" y="155510"/>
                      <a:pt x="52252" y="81579"/>
                    </a:cubicBezTo>
                    <a:cubicBezTo>
                      <a:pt x="50552" y="171655"/>
                      <a:pt x="59900" y="251535"/>
                      <a:pt x="115136" y="306770"/>
                    </a:cubicBezTo>
                    <a:cubicBezTo>
                      <a:pt x="116835" y="304221"/>
                      <a:pt x="117685" y="303371"/>
                      <a:pt x="119385" y="301672"/>
                    </a:cubicBezTo>
                    <a:cubicBezTo>
                      <a:pt x="110887" y="293174"/>
                      <a:pt x="102389" y="282977"/>
                      <a:pt x="94741" y="270230"/>
                    </a:cubicBezTo>
                    <a:cubicBezTo>
                      <a:pt x="48853" y="170806"/>
                      <a:pt x="133831" y="79879"/>
                      <a:pt x="59900" y="0"/>
                    </a:cubicBezTo>
                    <a:close/>
                  </a:path>
                </a:pathLst>
              </a:custGeom>
              <a:solidFill>
                <a:srgbClr val="16E4B4"/>
              </a:solidFill>
              <a:ln w="8497" cap="flat">
                <a:noFill/>
                <a:prstDash val="solid"/>
                <a:miter/>
              </a:ln>
            </p:spPr>
            <p:txBody>
              <a:bodyPr rtlCol="0" anchor="ctr"/>
              <a:lstStyle/>
              <a:p>
                <a:endParaRPr lang="de-DE"/>
              </a:p>
            </p:txBody>
          </p:sp>
          <p:grpSp>
            <p:nvGrpSpPr>
              <p:cNvPr id="37" name="Grafik 11">
                <a:extLst>
                  <a:ext uri="{FF2B5EF4-FFF2-40B4-BE49-F238E27FC236}">
                    <a16:creationId xmlns:a16="http://schemas.microsoft.com/office/drawing/2014/main" id="{E8C8D668-7911-4E74-8FC6-D33CBC3D1FE3}"/>
                  </a:ext>
                </a:extLst>
              </p:cNvPr>
              <p:cNvGrpSpPr/>
              <p:nvPr/>
            </p:nvGrpSpPr>
            <p:grpSpPr>
              <a:xfrm>
                <a:off x="3619680" y="1438037"/>
                <a:ext cx="1419983" cy="605892"/>
                <a:chOff x="3619680" y="1438037"/>
                <a:chExt cx="1419983" cy="605892"/>
              </a:xfrm>
              <a:solidFill>
                <a:srgbClr val="FFFFFF"/>
              </a:solidFill>
            </p:grpSpPr>
            <p:sp>
              <p:nvSpPr>
                <p:cNvPr id="38" name="Freihandform: Form 37">
                  <a:extLst>
                    <a:ext uri="{FF2B5EF4-FFF2-40B4-BE49-F238E27FC236}">
                      <a16:creationId xmlns:a16="http://schemas.microsoft.com/office/drawing/2014/main" id="{0FEB6A8A-A627-4C10-84EB-9CBB9B762B27}"/>
                    </a:ext>
                  </a:extLst>
                </p:cNvPr>
                <p:cNvSpPr/>
                <p:nvPr/>
              </p:nvSpPr>
              <p:spPr>
                <a:xfrm>
                  <a:off x="3619680" y="1438037"/>
                  <a:ext cx="457181" cy="395147"/>
                </a:xfrm>
                <a:custGeom>
                  <a:avLst/>
                  <a:gdLst>
                    <a:gd name="connsiteX0" fmla="*/ 397697 w 457181"/>
                    <a:gd name="connsiteY0" fmla="*/ 339062 h 395147"/>
                    <a:gd name="connsiteX1" fmla="*/ 413843 w 457181"/>
                    <a:gd name="connsiteY1" fmla="*/ 359457 h 395147"/>
                    <a:gd name="connsiteX2" fmla="*/ 449534 w 457181"/>
                    <a:gd name="connsiteY2" fmla="*/ 369654 h 395147"/>
                    <a:gd name="connsiteX3" fmla="*/ 457182 w 457181"/>
                    <a:gd name="connsiteY3" fmla="*/ 380701 h 395147"/>
                    <a:gd name="connsiteX4" fmla="*/ 455482 w 457181"/>
                    <a:gd name="connsiteY4" fmla="*/ 395148 h 395147"/>
                    <a:gd name="connsiteX5" fmla="*/ 409594 w 457181"/>
                    <a:gd name="connsiteY5" fmla="*/ 391748 h 395147"/>
                    <a:gd name="connsiteX6" fmla="*/ 361157 w 457181"/>
                    <a:gd name="connsiteY6" fmla="*/ 390049 h 395147"/>
                    <a:gd name="connsiteX7" fmla="*/ 313569 w 457181"/>
                    <a:gd name="connsiteY7" fmla="*/ 391748 h 395147"/>
                    <a:gd name="connsiteX8" fmla="*/ 266831 w 457181"/>
                    <a:gd name="connsiteY8" fmla="*/ 395148 h 395147"/>
                    <a:gd name="connsiteX9" fmla="*/ 265132 w 457181"/>
                    <a:gd name="connsiteY9" fmla="*/ 380701 h 395147"/>
                    <a:gd name="connsiteX10" fmla="*/ 272780 w 457181"/>
                    <a:gd name="connsiteY10" fmla="*/ 369654 h 395147"/>
                    <a:gd name="connsiteX11" fmla="*/ 306771 w 457181"/>
                    <a:gd name="connsiteY11" fmla="*/ 359457 h 395147"/>
                    <a:gd name="connsiteX12" fmla="*/ 322067 w 457181"/>
                    <a:gd name="connsiteY12" fmla="*/ 339062 h 395147"/>
                    <a:gd name="connsiteX13" fmla="*/ 322067 w 457181"/>
                    <a:gd name="connsiteY13" fmla="*/ 163158 h 395147"/>
                    <a:gd name="connsiteX14" fmla="*/ 319517 w 457181"/>
                    <a:gd name="connsiteY14" fmla="*/ 121518 h 395147"/>
                    <a:gd name="connsiteX15" fmla="*/ 309320 w 457181"/>
                    <a:gd name="connsiteY15" fmla="*/ 89227 h 395147"/>
                    <a:gd name="connsiteX16" fmla="*/ 288925 w 457181"/>
                    <a:gd name="connsiteY16" fmla="*/ 67982 h 395147"/>
                    <a:gd name="connsiteX17" fmla="*/ 255784 w 457181"/>
                    <a:gd name="connsiteY17" fmla="*/ 60334 h 395147"/>
                    <a:gd name="connsiteX18" fmla="*/ 212445 w 457181"/>
                    <a:gd name="connsiteY18" fmla="*/ 67982 h 395147"/>
                    <a:gd name="connsiteX19" fmla="*/ 174205 w 457181"/>
                    <a:gd name="connsiteY19" fmla="*/ 90077 h 395147"/>
                    <a:gd name="connsiteX20" fmla="*/ 147862 w 457181"/>
                    <a:gd name="connsiteY20" fmla="*/ 126617 h 395147"/>
                    <a:gd name="connsiteX21" fmla="*/ 137664 w 457181"/>
                    <a:gd name="connsiteY21" fmla="*/ 175904 h 395147"/>
                    <a:gd name="connsiteX22" fmla="*/ 137664 w 457181"/>
                    <a:gd name="connsiteY22" fmla="*/ 339062 h 395147"/>
                    <a:gd name="connsiteX23" fmla="*/ 152960 w 457181"/>
                    <a:gd name="connsiteY23" fmla="*/ 359457 h 395147"/>
                    <a:gd name="connsiteX24" fmla="*/ 186952 w 457181"/>
                    <a:gd name="connsiteY24" fmla="*/ 369654 h 395147"/>
                    <a:gd name="connsiteX25" fmla="*/ 194600 w 457181"/>
                    <a:gd name="connsiteY25" fmla="*/ 380701 h 395147"/>
                    <a:gd name="connsiteX26" fmla="*/ 192900 w 457181"/>
                    <a:gd name="connsiteY26" fmla="*/ 395148 h 395147"/>
                    <a:gd name="connsiteX27" fmla="*/ 147012 w 457181"/>
                    <a:gd name="connsiteY27" fmla="*/ 391748 h 395147"/>
                    <a:gd name="connsiteX28" fmla="*/ 99424 w 457181"/>
                    <a:gd name="connsiteY28" fmla="*/ 390049 h 395147"/>
                    <a:gd name="connsiteX29" fmla="*/ 50137 w 457181"/>
                    <a:gd name="connsiteY29" fmla="*/ 391748 h 395147"/>
                    <a:gd name="connsiteX30" fmla="*/ 4249 w 457181"/>
                    <a:gd name="connsiteY30" fmla="*/ 395148 h 395147"/>
                    <a:gd name="connsiteX31" fmla="*/ 2549 w 457181"/>
                    <a:gd name="connsiteY31" fmla="*/ 380701 h 395147"/>
                    <a:gd name="connsiteX32" fmla="*/ 10197 w 457181"/>
                    <a:gd name="connsiteY32" fmla="*/ 369654 h 395147"/>
                    <a:gd name="connsiteX33" fmla="*/ 45888 w 457181"/>
                    <a:gd name="connsiteY33" fmla="*/ 359457 h 395147"/>
                    <a:gd name="connsiteX34" fmla="*/ 62034 w 457181"/>
                    <a:gd name="connsiteY34" fmla="*/ 338212 h 395147"/>
                    <a:gd name="connsiteX35" fmla="*/ 62034 w 457181"/>
                    <a:gd name="connsiteY35" fmla="*/ 94326 h 395147"/>
                    <a:gd name="connsiteX36" fmla="*/ 52686 w 457181"/>
                    <a:gd name="connsiteY36" fmla="*/ 56085 h 395147"/>
                    <a:gd name="connsiteX37" fmla="*/ 11897 w 457181"/>
                    <a:gd name="connsiteY37" fmla="*/ 41639 h 395147"/>
                    <a:gd name="connsiteX38" fmla="*/ 0 w 457181"/>
                    <a:gd name="connsiteY38" fmla="*/ 28893 h 395147"/>
                    <a:gd name="connsiteX39" fmla="*/ 1700 w 457181"/>
                    <a:gd name="connsiteY39" fmla="*/ 16996 h 395147"/>
                    <a:gd name="connsiteX40" fmla="*/ 33991 w 457181"/>
                    <a:gd name="connsiteY40" fmla="*/ 15296 h 395147"/>
                    <a:gd name="connsiteX41" fmla="*/ 68832 w 457181"/>
                    <a:gd name="connsiteY41" fmla="*/ 11897 h 395147"/>
                    <a:gd name="connsiteX42" fmla="*/ 106223 w 457181"/>
                    <a:gd name="connsiteY42" fmla="*/ 4249 h 395147"/>
                    <a:gd name="connsiteX43" fmla="*/ 130016 w 457181"/>
                    <a:gd name="connsiteY43" fmla="*/ 0 h 395147"/>
                    <a:gd name="connsiteX44" fmla="*/ 142763 w 457181"/>
                    <a:gd name="connsiteY44" fmla="*/ 13596 h 395147"/>
                    <a:gd name="connsiteX45" fmla="*/ 140214 w 457181"/>
                    <a:gd name="connsiteY45" fmla="*/ 43339 h 395147"/>
                    <a:gd name="connsiteX46" fmla="*/ 137664 w 457181"/>
                    <a:gd name="connsiteY46" fmla="*/ 89227 h 395147"/>
                    <a:gd name="connsiteX47" fmla="*/ 211595 w 457181"/>
                    <a:gd name="connsiteY47" fmla="*/ 22944 h 395147"/>
                    <a:gd name="connsiteX48" fmla="*/ 288925 w 457181"/>
                    <a:gd name="connsiteY48" fmla="*/ 0 h 395147"/>
                    <a:gd name="connsiteX49" fmla="*/ 370504 w 457181"/>
                    <a:gd name="connsiteY49" fmla="*/ 31442 h 395147"/>
                    <a:gd name="connsiteX50" fmla="*/ 397697 w 457181"/>
                    <a:gd name="connsiteY50" fmla="*/ 119819 h 395147"/>
                    <a:gd name="connsiteX51" fmla="*/ 397697 w 457181"/>
                    <a:gd name="connsiteY51" fmla="*/ 339062 h 39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57181" h="395147">
                      <a:moveTo>
                        <a:pt x="397697" y="339062"/>
                      </a:moveTo>
                      <a:cubicBezTo>
                        <a:pt x="397697" y="348410"/>
                        <a:pt x="402796" y="354358"/>
                        <a:pt x="413843" y="359457"/>
                      </a:cubicBezTo>
                      <a:cubicBezTo>
                        <a:pt x="424890" y="363706"/>
                        <a:pt x="436787" y="367105"/>
                        <a:pt x="449534" y="369654"/>
                      </a:cubicBezTo>
                      <a:cubicBezTo>
                        <a:pt x="454633" y="370504"/>
                        <a:pt x="457182" y="374753"/>
                        <a:pt x="457182" y="380701"/>
                      </a:cubicBezTo>
                      <a:cubicBezTo>
                        <a:pt x="457182" y="384100"/>
                        <a:pt x="456332" y="389199"/>
                        <a:pt x="455482" y="395148"/>
                      </a:cubicBezTo>
                      <a:cubicBezTo>
                        <a:pt x="440186" y="394298"/>
                        <a:pt x="424890" y="392598"/>
                        <a:pt x="409594" y="391748"/>
                      </a:cubicBezTo>
                      <a:cubicBezTo>
                        <a:pt x="394298" y="390899"/>
                        <a:pt x="378152" y="390049"/>
                        <a:pt x="361157" y="390049"/>
                      </a:cubicBezTo>
                      <a:cubicBezTo>
                        <a:pt x="345011" y="390049"/>
                        <a:pt x="328865" y="390899"/>
                        <a:pt x="313569" y="391748"/>
                      </a:cubicBezTo>
                      <a:cubicBezTo>
                        <a:pt x="297423" y="392598"/>
                        <a:pt x="282127" y="393448"/>
                        <a:pt x="266831" y="395148"/>
                      </a:cubicBezTo>
                      <a:cubicBezTo>
                        <a:pt x="265981" y="389199"/>
                        <a:pt x="265132" y="384100"/>
                        <a:pt x="265132" y="380701"/>
                      </a:cubicBezTo>
                      <a:cubicBezTo>
                        <a:pt x="265132" y="374753"/>
                        <a:pt x="267681" y="371354"/>
                        <a:pt x="272780" y="369654"/>
                      </a:cubicBezTo>
                      <a:cubicBezTo>
                        <a:pt x="285526" y="367105"/>
                        <a:pt x="296573" y="363706"/>
                        <a:pt x="306771" y="359457"/>
                      </a:cubicBezTo>
                      <a:cubicBezTo>
                        <a:pt x="316968" y="355208"/>
                        <a:pt x="322067" y="348410"/>
                        <a:pt x="322067" y="339062"/>
                      </a:cubicBezTo>
                      <a:lnTo>
                        <a:pt x="322067" y="163158"/>
                      </a:lnTo>
                      <a:cubicBezTo>
                        <a:pt x="322067" y="147862"/>
                        <a:pt x="321217" y="134265"/>
                        <a:pt x="319517" y="121518"/>
                      </a:cubicBezTo>
                      <a:cubicBezTo>
                        <a:pt x="317818" y="108772"/>
                        <a:pt x="314419" y="97725"/>
                        <a:pt x="309320" y="89227"/>
                      </a:cubicBezTo>
                      <a:cubicBezTo>
                        <a:pt x="304221" y="79879"/>
                        <a:pt x="297423" y="73081"/>
                        <a:pt x="288925" y="67982"/>
                      </a:cubicBezTo>
                      <a:cubicBezTo>
                        <a:pt x="280428" y="62884"/>
                        <a:pt x="269380" y="60334"/>
                        <a:pt x="255784" y="60334"/>
                      </a:cubicBezTo>
                      <a:cubicBezTo>
                        <a:pt x="241338" y="60334"/>
                        <a:pt x="226042" y="62884"/>
                        <a:pt x="212445" y="67982"/>
                      </a:cubicBezTo>
                      <a:cubicBezTo>
                        <a:pt x="197999" y="73081"/>
                        <a:pt x="185252" y="80729"/>
                        <a:pt x="174205" y="90077"/>
                      </a:cubicBezTo>
                      <a:cubicBezTo>
                        <a:pt x="163158" y="100274"/>
                        <a:pt x="154660" y="112171"/>
                        <a:pt x="147862" y="126617"/>
                      </a:cubicBezTo>
                      <a:cubicBezTo>
                        <a:pt x="141064" y="141063"/>
                        <a:pt x="137664" y="157209"/>
                        <a:pt x="137664" y="175904"/>
                      </a:cubicBezTo>
                      <a:lnTo>
                        <a:pt x="137664" y="339062"/>
                      </a:lnTo>
                      <a:cubicBezTo>
                        <a:pt x="137664" y="348410"/>
                        <a:pt x="142763" y="354358"/>
                        <a:pt x="152960" y="359457"/>
                      </a:cubicBezTo>
                      <a:cubicBezTo>
                        <a:pt x="163158" y="363706"/>
                        <a:pt x="174205" y="367105"/>
                        <a:pt x="186952" y="369654"/>
                      </a:cubicBezTo>
                      <a:cubicBezTo>
                        <a:pt x="192050" y="370504"/>
                        <a:pt x="194600" y="374753"/>
                        <a:pt x="194600" y="380701"/>
                      </a:cubicBezTo>
                      <a:cubicBezTo>
                        <a:pt x="194600" y="384100"/>
                        <a:pt x="193750" y="389199"/>
                        <a:pt x="192900" y="395148"/>
                      </a:cubicBezTo>
                      <a:cubicBezTo>
                        <a:pt x="177604" y="394298"/>
                        <a:pt x="162308" y="392598"/>
                        <a:pt x="147012" y="391748"/>
                      </a:cubicBezTo>
                      <a:cubicBezTo>
                        <a:pt x="131716" y="390899"/>
                        <a:pt x="116420" y="390049"/>
                        <a:pt x="99424" y="390049"/>
                      </a:cubicBezTo>
                      <a:cubicBezTo>
                        <a:pt x="81579" y="390049"/>
                        <a:pt x="65433" y="390899"/>
                        <a:pt x="50137" y="391748"/>
                      </a:cubicBezTo>
                      <a:cubicBezTo>
                        <a:pt x="34841" y="392598"/>
                        <a:pt x="19545" y="393448"/>
                        <a:pt x="4249" y="395148"/>
                      </a:cubicBezTo>
                      <a:cubicBezTo>
                        <a:pt x="3399" y="389199"/>
                        <a:pt x="2549" y="384100"/>
                        <a:pt x="2549" y="380701"/>
                      </a:cubicBezTo>
                      <a:cubicBezTo>
                        <a:pt x="2549" y="374753"/>
                        <a:pt x="5099" y="371354"/>
                        <a:pt x="10197" y="369654"/>
                      </a:cubicBezTo>
                      <a:cubicBezTo>
                        <a:pt x="22944" y="367105"/>
                        <a:pt x="35691" y="363706"/>
                        <a:pt x="45888" y="359457"/>
                      </a:cubicBezTo>
                      <a:cubicBezTo>
                        <a:pt x="56086" y="355208"/>
                        <a:pt x="62034" y="347560"/>
                        <a:pt x="62034" y="338212"/>
                      </a:cubicBezTo>
                      <a:lnTo>
                        <a:pt x="62034" y="94326"/>
                      </a:lnTo>
                      <a:cubicBezTo>
                        <a:pt x="62034" y="76480"/>
                        <a:pt x="58635" y="63733"/>
                        <a:pt x="52686" y="56085"/>
                      </a:cubicBezTo>
                      <a:cubicBezTo>
                        <a:pt x="46738" y="48437"/>
                        <a:pt x="33141" y="43339"/>
                        <a:pt x="11897" y="41639"/>
                      </a:cubicBezTo>
                      <a:cubicBezTo>
                        <a:pt x="4249" y="40789"/>
                        <a:pt x="0" y="36541"/>
                        <a:pt x="0" y="28893"/>
                      </a:cubicBezTo>
                      <a:cubicBezTo>
                        <a:pt x="0" y="25493"/>
                        <a:pt x="850" y="22094"/>
                        <a:pt x="1700" y="16996"/>
                      </a:cubicBezTo>
                      <a:cubicBezTo>
                        <a:pt x="9348" y="16996"/>
                        <a:pt x="20395" y="16146"/>
                        <a:pt x="33991" y="15296"/>
                      </a:cubicBezTo>
                      <a:cubicBezTo>
                        <a:pt x="48437" y="14446"/>
                        <a:pt x="59485" y="13596"/>
                        <a:pt x="68832" y="11897"/>
                      </a:cubicBezTo>
                      <a:cubicBezTo>
                        <a:pt x="82429" y="9348"/>
                        <a:pt x="95175" y="6798"/>
                        <a:pt x="106223" y="4249"/>
                      </a:cubicBezTo>
                      <a:cubicBezTo>
                        <a:pt x="117270" y="1700"/>
                        <a:pt x="124918" y="0"/>
                        <a:pt x="130016" y="0"/>
                      </a:cubicBezTo>
                      <a:cubicBezTo>
                        <a:pt x="138514" y="0"/>
                        <a:pt x="142763" y="4249"/>
                        <a:pt x="142763" y="13596"/>
                      </a:cubicBezTo>
                      <a:cubicBezTo>
                        <a:pt x="142763" y="22094"/>
                        <a:pt x="141913" y="32292"/>
                        <a:pt x="140214" y="43339"/>
                      </a:cubicBezTo>
                      <a:cubicBezTo>
                        <a:pt x="138514" y="55236"/>
                        <a:pt x="137664" y="70532"/>
                        <a:pt x="137664" y="89227"/>
                      </a:cubicBezTo>
                      <a:cubicBezTo>
                        <a:pt x="163158" y="60334"/>
                        <a:pt x="187801" y="38240"/>
                        <a:pt x="211595" y="22944"/>
                      </a:cubicBezTo>
                      <a:cubicBezTo>
                        <a:pt x="235389" y="7648"/>
                        <a:pt x="260883" y="0"/>
                        <a:pt x="288925" y="0"/>
                      </a:cubicBezTo>
                      <a:cubicBezTo>
                        <a:pt x="325466" y="0"/>
                        <a:pt x="352659" y="10197"/>
                        <a:pt x="370504" y="31442"/>
                      </a:cubicBezTo>
                      <a:cubicBezTo>
                        <a:pt x="388350" y="52686"/>
                        <a:pt x="397697" y="82429"/>
                        <a:pt x="397697" y="119819"/>
                      </a:cubicBezTo>
                      <a:lnTo>
                        <a:pt x="397697" y="339062"/>
                      </a:lnTo>
                      <a:close/>
                    </a:path>
                  </a:pathLst>
                </a:custGeom>
                <a:solidFill>
                  <a:srgbClr val="16E4B4"/>
                </a:solidFill>
                <a:ln w="8497"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AE7BF56D-B498-427A-867D-F4886E16FEDD}"/>
                    </a:ext>
                  </a:extLst>
                </p:cNvPr>
                <p:cNvSpPr/>
                <p:nvPr/>
              </p:nvSpPr>
              <p:spPr>
                <a:xfrm>
                  <a:off x="4035223" y="1438037"/>
                  <a:ext cx="174205" cy="605892"/>
                </a:xfrm>
                <a:custGeom>
                  <a:avLst/>
                  <a:gdLst>
                    <a:gd name="connsiteX0" fmla="*/ 93476 w 174205"/>
                    <a:gd name="connsiteY0" fmla="*/ 94326 h 605892"/>
                    <a:gd name="connsiteX1" fmla="*/ 83278 w 174205"/>
                    <a:gd name="connsiteY1" fmla="*/ 55236 h 605892"/>
                    <a:gd name="connsiteX2" fmla="*/ 39090 w 174205"/>
                    <a:gd name="connsiteY2" fmla="*/ 41639 h 605892"/>
                    <a:gd name="connsiteX3" fmla="*/ 26343 w 174205"/>
                    <a:gd name="connsiteY3" fmla="*/ 28893 h 605892"/>
                    <a:gd name="connsiteX4" fmla="*/ 28043 w 174205"/>
                    <a:gd name="connsiteY4" fmla="*/ 16996 h 605892"/>
                    <a:gd name="connsiteX5" fmla="*/ 62884 w 174205"/>
                    <a:gd name="connsiteY5" fmla="*/ 15296 h 605892"/>
                    <a:gd name="connsiteX6" fmla="*/ 100274 w 174205"/>
                    <a:gd name="connsiteY6" fmla="*/ 11897 h 605892"/>
                    <a:gd name="connsiteX7" fmla="*/ 136815 w 174205"/>
                    <a:gd name="connsiteY7" fmla="*/ 4249 h 605892"/>
                    <a:gd name="connsiteX8" fmla="*/ 160609 w 174205"/>
                    <a:gd name="connsiteY8" fmla="*/ 0 h 605892"/>
                    <a:gd name="connsiteX9" fmla="*/ 171656 w 174205"/>
                    <a:gd name="connsiteY9" fmla="*/ 3399 h 605892"/>
                    <a:gd name="connsiteX10" fmla="*/ 174205 w 174205"/>
                    <a:gd name="connsiteY10" fmla="*/ 13596 h 605892"/>
                    <a:gd name="connsiteX11" fmla="*/ 171656 w 174205"/>
                    <a:gd name="connsiteY11" fmla="*/ 43339 h 605892"/>
                    <a:gd name="connsiteX12" fmla="*/ 169106 w 174205"/>
                    <a:gd name="connsiteY12" fmla="*/ 89227 h 605892"/>
                    <a:gd name="connsiteX13" fmla="*/ 169106 w 174205"/>
                    <a:gd name="connsiteY13" fmla="*/ 300822 h 605892"/>
                    <a:gd name="connsiteX14" fmla="*/ 164857 w 174205"/>
                    <a:gd name="connsiteY14" fmla="*/ 400246 h 605892"/>
                    <a:gd name="connsiteX15" fmla="*/ 145312 w 174205"/>
                    <a:gd name="connsiteY15" fmla="*/ 472478 h 605892"/>
                    <a:gd name="connsiteX16" fmla="*/ 97725 w 174205"/>
                    <a:gd name="connsiteY16" fmla="*/ 535361 h 605892"/>
                    <a:gd name="connsiteX17" fmla="*/ 10197 w 174205"/>
                    <a:gd name="connsiteY17" fmla="*/ 605893 h 605892"/>
                    <a:gd name="connsiteX18" fmla="*/ 3399 w 174205"/>
                    <a:gd name="connsiteY18" fmla="*/ 598245 h 605892"/>
                    <a:gd name="connsiteX19" fmla="*/ 0 w 174205"/>
                    <a:gd name="connsiteY19" fmla="*/ 587198 h 605892"/>
                    <a:gd name="connsiteX20" fmla="*/ 1700 w 174205"/>
                    <a:gd name="connsiteY20" fmla="*/ 581249 h 605892"/>
                    <a:gd name="connsiteX21" fmla="*/ 5099 w 174205"/>
                    <a:gd name="connsiteY21" fmla="*/ 577000 h 605892"/>
                    <a:gd name="connsiteX22" fmla="*/ 46738 w 174205"/>
                    <a:gd name="connsiteY22" fmla="*/ 531962 h 605892"/>
                    <a:gd name="connsiteX23" fmla="*/ 74781 w 174205"/>
                    <a:gd name="connsiteY23" fmla="*/ 490323 h 605892"/>
                    <a:gd name="connsiteX24" fmla="*/ 90077 w 174205"/>
                    <a:gd name="connsiteY24" fmla="*/ 445285 h 605892"/>
                    <a:gd name="connsiteX25" fmla="*/ 94326 w 174205"/>
                    <a:gd name="connsiteY25" fmla="*/ 390049 h 605892"/>
                    <a:gd name="connsiteX26" fmla="*/ 94326 w 174205"/>
                    <a:gd name="connsiteY26" fmla="*/ 94326 h 6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205" h="605892">
                      <a:moveTo>
                        <a:pt x="93476" y="94326"/>
                      </a:moveTo>
                      <a:cubicBezTo>
                        <a:pt x="93476" y="75630"/>
                        <a:pt x="90077" y="62034"/>
                        <a:pt x="83278" y="55236"/>
                      </a:cubicBezTo>
                      <a:cubicBezTo>
                        <a:pt x="76480" y="48437"/>
                        <a:pt x="62034" y="43339"/>
                        <a:pt x="39090" y="41639"/>
                      </a:cubicBezTo>
                      <a:cubicBezTo>
                        <a:pt x="30592" y="41639"/>
                        <a:pt x="26343" y="37390"/>
                        <a:pt x="26343" y="28893"/>
                      </a:cubicBezTo>
                      <a:cubicBezTo>
                        <a:pt x="26343" y="25493"/>
                        <a:pt x="27193" y="22094"/>
                        <a:pt x="28043" y="16996"/>
                      </a:cubicBezTo>
                      <a:cubicBezTo>
                        <a:pt x="35691" y="16996"/>
                        <a:pt x="47588" y="16146"/>
                        <a:pt x="62884" y="15296"/>
                      </a:cubicBezTo>
                      <a:cubicBezTo>
                        <a:pt x="78180" y="14446"/>
                        <a:pt x="90926" y="13596"/>
                        <a:pt x="100274" y="11897"/>
                      </a:cubicBezTo>
                      <a:cubicBezTo>
                        <a:pt x="113871" y="9348"/>
                        <a:pt x="125767" y="6798"/>
                        <a:pt x="136815" y="4249"/>
                      </a:cubicBezTo>
                      <a:cubicBezTo>
                        <a:pt x="147862" y="1700"/>
                        <a:pt x="155510" y="0"/>
                        <a:pt x="160609" y="0"/>
                      </a:cubicBezTo>
                      <a:cubicBezTo>
                        <a:pt x="165707" y="0"/>
                        <a:pt x="169956" y="850"/>
                        <a:pt x="171656" y="3399"/>
                      </a:cubicBezTo>
                      <a:cubicBezTo>
                        <a:pt x="173355" y="5948"/>
                        <a:pt x="174205" y="9348"/>
                        <a:pt x="174205" y="13596"/>
                      </a:cubicBezTo>
                      <a:cubicBezTo>
                        <a:pt x="174205" y="22094"/>
                        <a:pt x="173355" y="32292"/>
                        <a:pt x="171656" y="43339"/>
                      </a:cubicBezTo>
                      <a:cubicBezTo>
                        <a:pt x="169956" y="55236"/>
                        <a:pt x="169106" y="70532"/>
                        <a:pt x="169106" y="89227"/>
                      </a:cubicBezTo>
                      <a:lnTo>
                        <a:pt x="169106" y="300822"/>
                      </a:lnTo>
                      <a:cubicBezTo>
                        <a:pt x="169106" y="339912"/>
                        <a:pt x="167407" y="373053"/>
                        <a:pt x="164857" y="400246"/>
                      </a:cubicBezTo>
                      <a:cubicBezTo>
                        <a:pt x="162308" y="426589"/>
                        <a:pt x="155510" y="451233"/>
                        <a:pt x="145312" y="472478"/>
                      </a:cubicBezTo>
                      <a:cubicBezTo>
                        <a:pt x="135115" y="493722"/>
                        <a:pt x="118969" y="514966"/>
                        <a:pt x="97725" y="535361"/>
                      </a:cubicBezTo>
                      <a:cubicBezTo>
                        <a:pt x="76480" y="555756"/>
                        <a:pt x="47588" y="579550"/>
                        <a:pt x="10197" y="605893"/>
                      </a:cubicBezTo>
                      <a:cubicBezTo>
                        <a:pt x="7648" y="604193"/>
                        <a:pt x="5099" y="601644"/>
                        <a:pt x="3399" y="598245"/>
                      </a:cubicBezTo>
                      <a:cubicBezTo>
                        <a:pt x="850" y="594846"/>
                        <a:pt x="0" y="591447"/>
                        <a:pt x="0" y="587198"/>
                      </a:cubicBezTo>
                      <a:cubicBezTo>
                        <a:pt x="0" y="584648"/>
                        <a:pt x="850" y="582949"/>
                        <a:pt x="1700" y="581249"/>
                      </a:cubicBezTo>
                      <a:cubicBezTo>
                        <a:pt x="2549" y="579550"/>
                        <a:pt x="4249" y="578700"/>
                        <a:pt x="5099" y="577000"/>
                      </a:cubicBezTo>
                      <a:cubicBezTo>
                        <a:pt x="21245" y="560855"/>
                        <a:pt x="34841" y="545559"/>
                        <a:pt x="46738" y="531962"/>
                      </a:cubicBezTo>
                      <a:cubicBezTo>
                        <a:pt x="57785" y="518366"/>
                        <a:pt x="67133" y="503919"/>
                        <a:pt x="74781" y="490323"/>
                      </a:cubicBezTo>
                      <a:cubicBezTo>
                        <a:pt x="81579" y="475877"/>
                        <a:pt x="86678" y="461430"/>
                        <a:pt x="90077" y="445285"/>
                      </a:cubicBezTo>
                      <a:cubicBezTo>
                        <a:pt x="93476" y="429139"/>
                        <a:pt x="94326" y="411293"/>
                        <a:pt x="94326" y="390049"/>
                      </a:cubicBezTo>
                      <a:lnTo>
                        <a:pt x="94326" y="94326"/>
                      </a:lnTo>
                      <a:close/>
                    </a:path>
                  </a:pathLst>
                </a:custGeom>
                <a:solidFill>
                  <a:srgbClr val="16E4B4"/>
                </a:solidFill>
                <a:ln w="8497"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D8A59755-2D5B-4793-9651-5DAC3EF01930}"/>
                    </a:ext>
                  </a:extLst>
                </p:cNvPr>
                <p:cNvSpPr/>
                <p:nvPr/>
              </p:nvSpPr>
              <p:spPr>
                <a:xfrm>
                  <a:off x="4251067" y="1439737"/>
                  <a:ext cx="398547" cy="397696"/>
                </a:xfrm>
                <a:custGeom>
                  <a:avLst/>
                  <a:gdLst>
                    <a:gd name="connsiteX0" fmla="*/ 0 w 398547"/>
                    <a:gd name="connsiteY0" fmla="*/ 199698 h 397696"/>
                    <a:gd name="connsiteX1" fmla="*/ 15296 w 398547"/>
                    <a:gd name="connsiteY1" fmla="*/ 121519 h 397696"/>
                    <a:gd name="connsiteX2" fmla="*/ 57785 w 398547"/>
                    <a:gd name="connsiteY2" fmla="*/ 57785 h 397696"/>
                    <a:gd name="connsiteX3" fmla="*/ 120669 w 398547"/>
                    <a:gd name="connsiteY3" fmla="*/ 15296 h 397696"/>
                    <a:gd name="connsiteX4" fmla="*/ 198849 w 398547"/>
                    <a:gd name="connsiteY4" fmla="*/ 0 h 397696"/>
                    <a:gd name="connsiteX5" fmla="*/ 279578 w 398547"/>
                    <a:gd name="connsiteY5" fmla="*/ 14446 h 397696"/>
                    <a:gd name="connsiteX6" fmla="*/ 342462 w 398547"/>
                    <a:gd name="connsiteY6" fmla="*/ 55236 h 397696"/>
                    <a:gd name="connsiteX7" fmla="*/ 384101 w 398547"/>
                    <a:gd name="connsiteY7" fmla="*/ 118119 h 397696"/>
                    <a:gd name="connsiteX8" fmla="*/ 398547 w 398547"/>
                    <a:gd name="connsiteY8" fmla="*/ 198848 h 397696"/>
                    <a:gd name="connsiteX9" fmla="*/ 383251 w 398547"/>
                    <a:gd name="connsiteY9" fmla="*/ 277028 h 397696"/>
                    <a:gd name="connsiteX10" fmla="*/ 340762 w 398547"/>
                    <a:gd name="connsiteY10" fmla="*/ 339912 h 397696"/>
                    <a:gd name="connsiteX11" fmla="*/ 277878 w 398547"/>
                    <a:gd name="connsiteY11" fmla="*/ 382401 h 397696"/>
                    <a:gd name="connsiteX12" fmla="*/ 199698 w 398547"/>
                    <a:gd name="connsiteY12" fmla="*/ 397697 h 397696"/>
                    <a:gd name="connsiteX13" fmla="*/ 118969 w 398547"/>
                    <a:gd name="connsiteY13" fmla="*/ 383251 h 397696"/>
                    <a:gd name="connsiteX14" fmla="*/ 56085 w 398547"/>
                    <a:gd name="connsiteY14" fmla="*/ 342461 h 397696"/>
                    <a:gd name="connsiteX15" fmla="*/ 14446 w 398547"/>
                    <a:gd name="connsiteY15" fmla="*/ 279577 h 397696"/>
                    <a:gd name="connsiteX16" fmla="*/ 0 w 398547"/>
                    <a:gd name="connsiteY16" fmla="*/ 199698 h 397696"/>
                    <a:gd name="connsiteX17" fmla="*/ 84978 w 398547"/>
                    <a:gd name="connsiteY17" fmla="*/ 169956 h 397696"/>
                    <a:gd name="connsiteX18" fmla="*/ 91776 w 398547"/>
                    <a:gd name="connsiteY18" fmla="*/ 237938 h 397696"/>
                    <a:gd name="connsiteX19" fmla="*/ 113871 w 398547"/>
                    <a:gd name="connsiteY19" fmla="*/ 300822 h 397696"/>
                    <a:gd name="connsiteX20" fmla="*/ 152111 w 398547"/>
                    <a:gd name="connsiteY20" fmla="*/ 347560 h 397696"/>
                    <a:gd name="connsiteX21" fmla="*/ 208196 w 398547"/>
                    <a:gd name="connsiteY21" fmla="*/ 366255 h 397696"/>
                    <a:gd name="connsiteX22" fmla="*/ 287226 w 398547"/>
                    <a:gd name="connsiteY22" fmla="*/ 330564 h 397696"/>
                    <a:gd name="connsiteX23" fmla="*/ 315269 w 398547"/>
                    <a:gd name="connsiteY23" fmla="*/ 237938 h 397696"/>
                    <a:gd name="connsiteX24" fmla="*/ 308470 w 398547"/>
                    <a:gd name="connsiteY24" fmla="*/ 168256 h 397696"/>
                    <a:gd name="connsiteX25" fmla="*/ 287226 w 398547"/>
                    <a:gd name="connsiteY25" fmla="*/ 101974 h 397696"/>
                    <a:gd name="connsiteX26" fmla="*/ 248986 w 398547"/>
                    <a:gd name="connsiteY26" fmla="*/ 51837 h 397696"/>
                    <a:gd name="connsiteX27" fmla="*/ 190351 w 398547"/>
                    <a:gd name="connsiteY27" fmla="*/ 32292 h 397696"/>
                    <a:gd name="connsiteX28" fmla="*/ 113871 w 398547"/>
                    <a:gd name="connsiteY28" fmla="*/ 64583 h 397696"/>
                    <a:gd name="connsiteX29" fmla="*/ 84978 w 398547"/>
                    <a:gd name="connsiteY29" fmla="*/ 169956 h 39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8547" h="397696">
                      <a:moveTo>
                        <a:pt x="0" y="199698"/>
                      </a:moveTo>
                      <a:cubicBezTo>
                        <a:pt x="0" y="172505"/>
                        <a:pt x="5099" y="146162"/>
                        <a:pt x="15296" y="121519"/>
                      </a:cubicBezTo>
                      <a:cubicBezTo>
                        <a:pt x="25493" y="96875"/>
                        <a:pt x="39940" y="75630"/>
                        <a:pt x="57785" y="57785"/>
                      </a:cubicBezTo>
                      <a:cubicBezTo>
                        <a:pt x="75630" y="39940"/>
                        <a:pt x="96875" y="25493"/>
                        <a:pt x="120669" y="15296"/>
                      </a:cubicBezTo>
                      <a:cubicBezTo>
                        <a:pt x="144463" y="5099"/>
                        <a:pt x="170806" y="0"/>
                        <a:pt x="198849" y="0"/>
                      </a:cubicBezTo>
                      <a:cubicBezTo>
                        <a:pt x="227741" y="0"/>
                        <a:pt x="254934" y="5099"/>
                        <a:pt x="279578" y="14446"/>
                      </a:cubicBezTo>
                      <a:cubicBezTo>
                        <a:pt x="304221" y="24644"/>
                        <a:pt x="325466" y="38240"/>
                        <a:pt x="342462" y="55236"/>
                      </a:cubicBezTo>
                      <a:cubicBezTo>
                        <a:pt x="360307" y="72231"/>
                        <a:pt x="373903" y="93476"/>
                        <a:pt x="384101" y="118119"/>
                      </a:cubicBezTo>
                      <a:cubicBezTo>
                        <a:pt x="394298" y="142763"/>
                        <a:pt x="398547" y="169956"/>
                        <a:pt x="398547" y="198848"/>
                      </a:cubicBezTo>
                      <a:cubicBezTo>
                        <a:pt x="398547" y="226891"/>
                        <a:pt x="393448" y="253234"/>
                        <a:pt x="383251" y="277028"/>
                      </a:cubicBezTo>
                      <a:cubicBezTo>
                        <a:pt x="373054" y="300822"/>
                        <a:pt x="358607" y="322066"/>
                        <a:pt x="340762" y="339912"/>
                      </a:cubicBezTo>
                      <a:cubicBezTo>
                        <a:pt x="322917" y="357757"/>
                        <a:pt x="301672" y="372204"/>
                        <a:pt x="277878" y="382401"/>
                      </a:cubicBezTo>
                      <a:cubicBezTo>
                        <a:pt x="254084" y="392598"/>
                        <a:pt x="227741" y="397697"/>
                        <a:pt x="199698" y="397697"/>
                      </a:cubicBezTo>
                      <a:cubicBezTo>
                        <a:pt x="170806" y="397697"/>
                        <a:pt x="143613" y="392598"/>
                        <a:pt x="118969" y="383251"/>
                      </a:cubicBezTo>
                      <a:cubicBezTo>
                        <a:pt x="94326" y="373053"/>
                        <a:pt x="73081" y="359457"/>
                        <a:pt x="56085" y="342461"/>
                      </a:cubicBezTo>
                      <a:cubicBezTo>
                        <a:pt x="38240" y="325466"/>
                        <a:pt x="24644" y="304221"/>
                        <a:pt x="14446" y="279577"/>
                      </a:cubicBezTo>
                      <a:cubicBezTo>
                        <a:pt x="5099" y="256633"/>
                        <a:pt x="0" y="229441"/>
                        <a:pt x="0" y="199698"/>
                      </a:cubicBezTo>
                      <a:close/>
                      <a:moveTo>
                        <a:pt x="84978" y="169956"/>
                      </a:moveTo>
                      <a:cubicBezTo>
                        <a:pt x="84978" y="192050"/>
                        <a:pt x="87527" y="214994"/>
                        <a:pt x="91776" y="237938"/>
                      </a:cubicBezTo>
                      <a:cubicBezTo>
                        <a:pt x="96875" y="260882"/>
                        <a:pt x="103673" y="282127"/>
                        <a:pt x="113871" y="300822"/>
                      </a:cubicBezTo>
                      <a:cubicBezTo>
                        <a:pt x="124068" y="319517"/>
                        <a:pt x="136815" y="334813"/>
                        <a:pt x="152111" y="347560"/>
                      </a:cubicBezTo>
                      <a:cubicBezTo>
                        <a:pt x="167407" y="359457"/>
                        <a:pt x="186102" y="366255"/>
                        <a:pt x="208196" y="366255"/>
                      </a:cubicBezTo>
                      <a:cubicBezTo>
                        <a:pt x="242187" y="366255"/>
                        <a:pt x="268531" y="354358"/>
                        <a:pt x="287226" y="330564"/>
                      </a:cubicBezTo>
                      <a:cubicBezTo>
                        <a:pt x="305921" y="306770"/>
                        <a:pt x="315269" y="276178"/>
                        <a:pt x="315269" y="237938"/>
                      </a:cubicBezTo>
                      <a:cubicBezTo>
                        <a:pt x="315269" y="215844"/>
                        <a:pt x="312719" y="192900"/>
                        <a:pt x="308470" y="168256"/>
                      </a:cubicBezTo>
                      <a:cubicBezTo>
                        <a:pt x="304221" y="144463"/>
                        <a:pt x="296573" y="122368"/>
                        <a:pt x="287226" y="101974"/>
                      </a:cubicBezTo>
                      <a:cubicBezTo>
                        <a:pt x="277028" y="81579"/>
                        <a:pt x="264282" y="65433"/>
                        <a:pt x="248986" y="51837"/>
                      </a:cubicBezTo>
                      <a:cubicBezTo>
                        <a:pt x="232840" y="39090"/>
                        <a:pt x="213295" y="32292"/>
                        <a:pt x="190351" y="32292"/>
                      </a:cubicBezTo>
                      <a:cubicBezTo>
                        <a:pt x="158909" y="32292"/>
                        <a:pt x="133416" y="43339"/>
                        <a:pt x="113871" y="64583"/>
                      </a:cubicBezTo>
                      <a:cubicBezTo>
                        <a:pt x="94326" y="87527"/>
                        <a:pt x="84978" y="122368"/>
                        <a:pt x="84978" y="169956"/>
                      </a:cubicBezTo>
                      <a:close/>
                    </a:path>
                  </a:pathLst>
                </a:custGeom>
                <a:solidFill>
                  <a:srgbClr val="16E4B4"/>
                </a:solidFill>
                <a:ln w="8497"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9058248E-4BCF-4B7D-B6D7-9E9F434001C8}"/>
                    </a:ext>
                  </a:extLst>
                </p:cNvPr>
                <p:cNvSpPr/>
                <p:nvPr/>
              </p:nvSpPr>
              <p:spPr>
                <a:xfrm>
                  <a:off x="4603726" y="1447385"/>
                  <a:ext cx="435937" cy="594845"/>
                </a:xfrm>
                <a:custGeom>
                  <a:avLst/>
                  <a:gdLst>
                    <a:gd name="connsiteX0" fmla="*/ 243037 w 435937"/>
                    <a:gd name="connsiteY0" fmla="*/ 282977 h 594845"/>
                    <a:gd name="connsiteX1" fmla="*/ 272779 w 435937"/>
                    <a:gd name="connsiteY1" fmla="*/ 212445 h 594845"/>
                    <a:gd name="connsiteX2" fmla="*/ 302522 w 435937"/>
                    <a:gd name="connsiteY2" fmla="*/ 143613 h 594845"/>
                    <a:gd name="connsiteX3" fmla="*/ 325466 w 435937"/>
                    <a:gd name="connsiteY3" fmla="*/ 84978 h 594845"/>
                    <a:gd name="connsiteX4" fmla="*/ 334813 w 435937"/>
                    <a:gd name="connsiteY4" fmla="*/ 46738 h 594845"/>
                    <a:gd name="connsiteX5" fmla="*/ 328015 w 435937"/>
                    <a:gd name="connsiteY5" fmla="*/ 34841 h 594845"/>
                    <a:gd name="connsiteX6" fmla="*/ 312719 w 435937"/>
                    <a:gd name="connsiteY6" fmla="*/ 28043 h 594845"/>
                    <a:gd name="connsiteX7" fmla="*/ 297423 w 435937"/>
                    <a:gd name="connsiteY7" fmla="*/ 22094 h 594845"/>
                    <a:gd name="connsiteX8" fmla="*/ 290625 w 435937"/>
                    <a:gd name="connsiteY8" fmla="*/ 11897 h 594845"/>
                    <a:gd name="connsiteX9" fmla="*/ 291475 w 435937"/>
                    <a:gd name="connsiteY9" fmla="*/ 6798 h 594845"/>
                    <a:gd name="connsiteX10" fmla="*/ 293174 w 435937"/>
                    <a:gd name="connsiteY10" fmla="*/ 850 h 594845"/>
                    <a:gd name="connsiteX11" fmla="*/ 367955 w 435937"/>
                    <a:gd name="connsiteY11" fmla="*/ 3399 h 594845"/>
                    <a:gd name="connsiteX12" fmla="*/ 403646 w 435937"/>
                    <a:gd name="connsiteY12" fmla="*/ 2549 h 594845"/>
                    <a:gd name="connsiteX13" fmla="*/ 432538 w 435937"/>
                    <a:gd name="connsiteY13" fmla="*/ 0 h 594845"/>
                    <a:gd name="connsiteX14" fmla="*/ 435088 w 435937"/>
                    <a:gd name="connsiteY14" fmla="*/ 5948 h 594845"/>
                    <a:gd name="connsiteX15" fmla="*/ 435937 w 435937"/>
                    <a:gd name="connsiteY15" fmla="*/ 11047 h 594845"/>
                    <a:gd name="connsiteX16" fmla="*/ 424040 w 435937"/>
                    <a:gd name="connsiteY16" fmla="*/ 23794 h 594845"/>
                    <a:gd name="connsiteX17" fmla="*/ 402796 w 435937"/>
                    <a:gd name="connsiteY17" fmla="*/ 28893 h 594845"/>
                    <a:gd name="connsiteX18" fmla="*/ 390049 w 435937"/>
                    <a:gd name="connsiteY18" fmla="*/ 35691 h 594845"/>
                    <a:gd name="connsiteX19" fmla="*/ 380702 w 435937"/>
                    <a:gd name="connsiteY19" fmla="*/ 47588 h 594845"/>
                    <a:gd name="connsiteX20" fmla="*/ 371354 w 435937"/>
                    <a:gd name="connsiteY20" fmla="*/ 67982 h 594845"/>
                    <a:gd name="connsiteX21" fmla="*/ 187801 w 435937"/>
                    <a:gd name="connsiteY21" fmla="*/ 501370 h 594845"/>
                    <a:gd name="connsiteX22" fmla="*/ 134265 w 435937"/>
                    <a:gd name="connsiteY22" fmla="*/ 569352 h 594845"/>
                    <a:gd name="connsiteX23" fmla="*/ 56935 w 435937"/>
                    <a:gd name="connsiteY23" fmla="*/ 594846 h 594845"/>
                    <a:gd name="connsiteX24" fmla="*/ 46738 w 435937"/>
                    <a:gd name="connsiteY24" fmla="*/ 590597 h 594845"/>
                    <a:gd name="connsiteX25" fmla="*/ 43339 w 435937"/>
                    <a:gd name="connsiteY25" fmla="*/ 581249 h 594845"/>
                    <a:gd name="connsiteX26" fmla="*/ 45888 w 435937"/>
                    <a:gd name="connsiteY26" fmla="*/ 560005 h 594845"/>
                    <a:gd name="connsiteX27" fmla="*/ 52686 w 435937"/>
                    <a:gd name="connsiteY27" fmla="*/ 539610 h 594845"/>
                    <a:gd name="connsiteX28" fmla="*/ 62884 w 435937"/>
                    <a:gd name="connsiteY28" fmla="*/ 524314 h 594845"/>
                    <a:gd name="connsiteX29" fmla="*/ 74781 w 435937"/>
                    <a:gd name="connsiteY29" fmla="*/ 518366 h 594845"/>
                    <a:gd name="connsiteX30" fmla="*/ 87527 w 435937"/>
                    <a:gd name="connsiteY30" fmla="*/ 520065 h 594845"/>
                    <a:gd name="connsiteX31" fmla="*/ 100274 w 435937"/>
                    <a:gd name="connsiteY31" fmla="*/ 521765 h 594845"/>
                    <a:gd name="connsiteX32" fmla="*/ 135965 w 435937"/>
                    <a:gd name="connsiteY32" fmla="*/ 512417 h 594845"/>
                    <a:gd name="connsiteX33" fmla="*/ 156360 w 435937"/>
                    <a:gd name="connsiteY33" fmla="*/ 482675 h 594845"/>
                    <a:gd name="connsiteX34" fmla="*/ 202248 w 435937"/>
                    <a:gd name="connsiteY34" fmla="*/ 376452 h 594845"/>
                    <a:gd name="connsiteX35" fmla="*/ 64583 w 435937"/>
                    <a:gd name="connsiteY35" fmla="*/ 68832 h 594845"/>
                    <a:gd name="connsiteX36" fmla="*/ 53536 w 435937"/>
                    <a:gd name="connsiteY36" fmla="*/ 48437 h 594845"/>
                    <a:gd name="connsiteX37" fmla="*/ 43339 w 435937"/>
                    <a:gd name="connsiteY37" fmla="*/ 35691 h 594845"/>
                    <a:gd name="connsiteX38" fmla="*/ 30592 w 435937"/>
                    <a:gd name="connsiteY38" fmla="*/ 28893 h 594845"/>
                    <a:gd name="connsiteX39" fmla="*/ 11897 w 435937"/>
                    <a:gd name="connsiteY39" fmla="*/ 24644 h 594845"/>
                    <a:gd name="connsiteX40" fmla="*/ 0 w 435937"/>
                    <a:gd name="connsiteY40" fmla="*/ 11047 h 594845"/>
                    <a:gd name="connsiteX41" fmla="*/ 850 w 435937"/>
                    <a:gd name="connsiteY41" fmla="*/ 5948 h 594845"/>
                    <a:gd name="connsiteX42" fmla="*/ 3399 w 435937"/>
                    <a:gd name="connsiteY42" fmla="*/ 0 h 594845"/>
                    <a:gd name="connsiteX43" fmla="*/ 39940 w 435937"/>
                    <a:gd name="connsiteY43" fmla="*/ 2549 h 594845"/>
                    <a:gd name="connsiteX44" fmla="*/ 81579 w 435937"/>
                    <a:gd name="connsiteY44" fmla="*/ 3399 h 594845"/>
                    <a:gd name="connsiteX45" fmla="*/ 107922 w 435937"/>
                    <a:gd name="connsiteY45" fmla="*/ 3399 h 594845"/>
                    <a:gd name="connsiteX46" fmla="*/ 147862 w 435937"/>
                    <a:gd name="connsiteY46" fmla="*/ 2549 h 594845"/>
                    <a:gd name="connsiteX47" fmla="*/ 185252 w 435937"/>
                    <a:gd name="connsiteY47" fmla="*/ 0 h 594845"/>
                    <a:gd name="connsiteX48" fmla="*/ 187801 w 435937"/>
                    <a:gd name="connsiteY48" fmla="*/ 5948 h 594845"/>
                    <a:gd name="connsiteX49" fmla="*/ 188651 w 435937"/>
                    <a:gd name="connsiteY49" fmla="*/ 11047 h 594845"/>
                    <a:gd name="connsiteX50" fmla="*/ 176754 w 435937"/>
                    <a:gd name="connsiteY50" fmla="*/ 22944 h 594845"/>
                    <a:gd name="connsiteX51" fmla="*/ 148712 w 435937"/>
                    <a:gd name="connsiteY51" fmla="*/ 30592 h 594845"/>
                    <a:gd name="connsiteX52" fmla="*/ 141913 w 435937"/>
                    <a:gd name="connsiteY52" fmla="*/ 41639 h 594845"/>
                    <a:gd name="connsiteX53" fmla="*/ 147012 w 435937"/>
                    <a:gd name="connsiteY53" fmla="*/ 63733 h 594845"/>
                    <a:gd name="connsiteX54" fmla="*/ 164857 w 435937"/>
                    <a:gd name="connsiteY54" fmla="*/ 108772 h 594845"/>
                    <a:gd name="connsiteX55" fmla="*/ 243037 w 435937"/>
                    <a:gd name="connsiteY55" fmla="*/ 282977 h 5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35937" h="594845">
                      <a:moveTo>
                        <a:pt x="243037" y="282977"/>
                      </a:moveTo>
                      <a:cubicBezTo>
                        <a:pt x="252385" y="260033"/>
                        <a:pt x="261732" y="237089"/>
                        <a:pt x="272779" y="212445"/>
                      </a:cubicBezTo>
                      <a:cubicBezTo>
                        <a:pt x="283827" y="188651"/>
                        <a:pt x="293174" y="165707"/>
                        <a:pt x="302522" y="143613"/>
                      </a:cubicBezTo>
                      <a:cubicBezTo>
                        <a:pt x="311869" y="122368"/>
                        <a:pt x="319517" y="102823"/>
                        <a:pt x="325466" y="84978"/>
                      </a:cubicBezTo>
                      <a:cubicBezTo>
                        <a:pt x="331414" y="67982"/>
                        <a:pt x="334813" y="55236"/>
                        <a:pt x="334813" y="46738"/>
                      </a:cubicBezTo>
                      <a:cubicBezTo>
                        <a:pt x="334813" y="41639"/>
                        <a:pt x="332264" y="37390"/>
                        <a:pt x="328015" y="34841"/>
                      </a:cubicBezTo>
                      <a:cubicBezTo>
                        <a:pt x="322917" y="32292"/>
                        <a:pt x="317818" y="29742"/>
                        <a:pt x="312719" y="28043"/>
                      </a:cubicBezTo>
                      <a:cubicBezTo>
                        <a:pt x="306771" y="26343"/>
                        <a:pt x="301672" y="23794"/>
                        <a:pt x="297423" y="22094"/>
                      </a:cubicBezTo>
                      <a:cubicBezTo>
                        <a:pt x="292324" y="20395"/>
                        <a:pt x="290625" y="16996"/>
                        <a:pt x="290625" y="11897"/>
                      </a:cubicBezTo>
                      <a:cubicBezTo>
                        <a:pt x="290625" y="11047"/>
                        <a:pt x="290625" y="8498"/>
                        <a:pt x="291475" y="6798"/>
                      </a:cubicBezTo>
                      <a:cubicBezTo>
                        <a:pt x="292324" y="4249"/>
                        <a:pt x="292324" y="2549"/>
                        <a:pt x="293174" y="850"/>
                      </a:cubicBezTo>
                      <a:cubicBezTo>
                        <a:pt x="316118" y="2549"/>
                        <a:pt x="341612" y="3399"/>
                        <a:pt x="367955" y="3399"/>
                      </a:cubicBezTo>
                      <a:cubicBezTo>
                        <a:pt x="381551" y="3399"/>
                        <a:pt x="393448" y="3399"/>
                        <a:pt x="403646" y="2549"/>
                      </a:cubicBezTo>
                      <a:cubicBezTo>
                        <a:pt x="413843" y="2549"/>
                        <a:pt x="423191" y="1700"/>
                        <a:pt x="432538" y="0"/>
                      </a:cubicBezTo>
                      <a:cubicBezTo>
                        <a:pt x="433388" y="1700"/>
                        <a:pt x="434238" y="4249"/>
                        <a:pt x="435088" y="5948"/>
                      </a:cubicBezTo>
                      <a:cubicBezTo>
                        <a:pt x="435088" y="8498"/>
                        <a:pt x="435937" y="10197"/>
                        <a:pt x="435937" y="11047"/>
                      </a:cubicBezTo>
                      <a:cubicBezTo>
                        <a:pt x="435937" y="17845"/>
                        <a:pt x="431689" y="22094"/>
                        <a:pt x="424040" y="23794"/>
                      </a:cubicBezTo>
                      <a:cubicBezTo>
                        <a:pt x="414693" y="25493"/>
                        <a:pt x="407895" y="27193"/>
                        <a:pt x="402796" y="28893"/>
                      </a:cubicBezTo>
                      <a:cubicBezTo>
                        <a:pt x="397697" y="30592"/>
                        <a:pt x="393448" y="33141"/>
                        <a:pt x="390049" y="35691"/>
                      </a:cubicBezTo>
                      <a:cubicBezTo>
                        <a:pt x="386650" y="39090"/>
                        <a:pt x="384101" y="42489"/>
                        <a:pt x="380702" y="47588"/>
                      </a:cubicBezTo>
                      <a:cubicBezTo>
                        <a:pt x="378152" y="52686"/>
                        <a:pt x="374753" y="59485"/>
                        <a:pt x="371354" y="67982"/>
                      </a:cubicBezTo>
                      <a:lnTo>
                        <a:pt x="187801" y="501370"/>
                      </a:lnTo>
                      <a:cubicBezTo>
                        <a:pt x="175905" y="530263"/>
                        <a:pt x="158059" y="552357"/>
                        <a:pt x="134265" y="569352"/>
                      </a:cubicBezTo>
                      <a:cubicBezTo>
                        <a:pt x="110471" y="586348"/>
                        <a:pt x="84978" y="594846"/>
                        <a:pt x="56935" y="594846"/>
                      </a:cubicBezTo>
                      <a:cubicBezTo>
                        <a:pt x="51837" y="594846"/>
                        <a:pt x="48437" y="593146"/>
                        <a:pt x="46738" y="590597"/>
                      </a:cubicBezTo>
                      <a:cubicBezTo>
                        <a:pt x="45038" y="588048"/>
                        <a:pt x="43339" y="584648"/>
                        <a:pt x="43339" y="581249"/>
                      </a:cubicBezTo>
                      <a:cubicBezTo>
                        <a:pt x="43339" y="574451"/>
                        <a:pt x="44189" y="567653"/>
                        <a:pt x="45888" y="560005"/>
                      </a:cubicBezTo>
                      <a:cubicBezTo>
                        <a:pt x="47588" y="552357"/>
                        <a:pt x="50137" y="545559"/>
                        <a:pt x="52686" y="539610"/>
                      </a:cubicBezTo>
                      <a:cubicBezTo>
                        <a:pt x="56085" y="533662"/>
                        <a:pt x="59485" y="528563"/>
                        <a:pt x="62884" y="524314"/>
                      </a:cubicBezTo>
                      <a:cubicBezTo>
                        <a:pt x="67133" y="520065"/>
                        <a:pt x="70532" y="518366"/>
                        <a:pt x="74781" y="518366"/>
                      </a:cubicBezTo>
                      <a:cubicBezTo>
                        <a:pt x="79879" y="518366"/>
                        <a:pt x="84128" y="519215"/>
                        <a:pt x="87527" y="520065"/>
                      </a:cubicBezTo>
                      <a:cubicBezTo>
                        <a:pt x="91776" y="520915"/>
                        <a:pt x="96025" y="521765"/>
                        <a:pt x="100274" y="521765"/>
                      </a:cubicBezTo>
                      <a:cubicBezTo>
                        <a:pt x="116420" y="521765"/>
                        <a:pt x="128317" y="518366"/>
                        <a:pt x="135965" y="512417"/>
                      </a:cubicBezTo>
                      <a:cubicBezTo>
                        <a:pt x="143613" y="506469"/>
                        <a:pt x="150411" y="496271"/>
                        <a:pt x="156360" y="482675"/>
                      </a:cubicBezTo>
                      <a:lnTo>
                        <a:pt x="202248" y="376452"/>
                      </a:lnTo>
                      <a:lnTo>
                        <a:pt x="64583" y="68832"/>
                      </a:lnTo>
                      <a:cubicBezTo>
                        <a:pt x="60334" y="60334"/>
                        <a:pt x="56935" y="53536"/>
                        <a:pt x="53536" y="48437"/>
                      </a:cubicBezTo>
                      <a:cubicBezTo>
                        <a:pt x="50137" y="43339"/>
                        <a:pt x="47588" y="39090"/>
                        <a:pt x="43339" y="35691"/>
                      </a:cubicBezTo>
                      <a:cubicBezTo>
                        <a:pt x="39940" y="32292"/>
                        <a:pt x="35691" y="29742"/>
                        <a:pt x="30592" y="28893"/>
                      </a:cubicBezTo>
                      <a:cubicBezTo>
                        <a:pt x="25493" y="27193"/>
                        <a:pt x="19545" y="26343"/>
                        <a:pt x="11897" y="24644"/>
                      </a:cubicBezTo>
                      <a:cubicBezTo>
                        <a:pt x="4249" y="22944"/>
                        <a:pt x="0" y="18695"/>
                        <a:pt x="0" y="11047"/>
                      </a:cubicBezTo>
                      <a:cubicBezTo>
                        <a:pt x="0" y="10197"/>
                        <a:pt x="0" y="7648"/>
                        <a:pt x="850" y="5948"/>
                      </a:cubicBezTo>
                      <a:cubicBezTo>
                        <a:pt x="850" y="3399"/>
                        <a:pt x="1700" y="1700"/>
                        <a:pt x="3399" y="0"/>
                      </a:cubicBezTo>
                      <a:cubicBezTo>
                        <a:pt x="15296" y="850"/>
                        <a:pt x="27193" y="1700"/>
                        <a:pt x="39940" y="2549"/>
                      </a:cubicBezTo>
                      <a:cubicBezTo>
                        <a:pt x="51837" y="2549"/>
                        <a:pt x="66283" y="3399"/>
                        <a:pt x="81579" y="3399"/>
                      </a:cubicBezTo>
                      <a:lnTo>
                        <a:pt x="107922" y="3399"/>
                      </a:lnTo>
                      <a:cubicBezTo>
                        <a:pt x="122368" y="3399"/>
                        <a:pt x="135965" y="3399"/>
                        <a:pt x="147862" y="2549"/>
                      </a:cubicBezTo>
                      <a:cubicBezTo>
                        <a:pt x="160608" y="2549"/>
                        <a:pt x="173355" y="1700"/>
                        <a:pt x="185252" y="0"/>
                      </a:cubicBezTo>
                      <a:cubicBezTo>
                        <a:pt x="186102" y="1700"/>
                        <a:pt x="186952" y="4249"/>
                        <a:pt x="187801" y="5948"/>
                      </a:cubicBezTo>
                      <a:cubicBezTo>
                        <a:pt x="187801" y="8498"/>
                        <a:pt x="188651" y="10197"/>
                        <a:pt x="188651" y="11047"/>
                      </a:cubicBezTo>
                      <a:cubicBezTo>
                        <a:pt x="188651" y="17845"/>
                        <a:pt x="184402" y="22094"/>
                        <a:pt x="176754" y="22944"/>
                      </a:cubicBezTo>
                      <a:cubicBezTo>
                        <a:pt x="163158" y="25493"/>
                        <a:pt x="153810" y="28043"/>
                        <a:pt x="148712" y="30592"/>
                      </a:cubicBezTo>
                      <a:cubicBezTo>
                        <a:pt x="143613" y="33141"/>
                        <a:pt x="141913" y="37390"/>
                        <a:pt x="141913" y="41639"/>
                      </a:cubicBezTo>
                      <a:cubicBezTo>
                        <a:pt x="141913" y="45038"/>
                        <a:pt x="143613" y="51837"/>
                        <a:pt x="147012" y="63733"/>
                      </a:cubicBezTo>
                      <a:cubicBezTo>
                        <a:pt x="150411" y="75630"/>
                        <a:pt x="156360" y="90926"/>
                        <a:pt x="164857" y="108772"/>
                      </a:cubicBezTo>
                      <a:lnTo>
                        <a:pt x="243037" y="282977"/>
                      </a:lnTo>
                      <a:close/>
                    </a:path>
                  </a:pathLst>
                </a:custGeom>
                <a:solidFill>
                  <a:srgbClr val="16E4B4"/>
                </a:solidFill>
                <a:ln w="8497" cap="flat">
                  <a:noFill/>
                  <a:prstDash val="solid"/>
                  <a:miter/>
                </a:ln>
              </p:spPr>
              <p:txBody>
                <a:bodyPr rtlCol="0" anchor="ctr"/>
                <a:lstStyle/>
                <a:p>
                  <a:endParaRPr lang="de-DE"/>
                </a:p>
              </p:txBody>
            </p:sp>
          </p:grpSp>
        </p:grpSp>
        <p:sp>
          <p:nvSpPr>
            <p:cNvPr id="42" name="Freihandform: Form 41">
              <a:extLst>
                <a:ext uri="{FF2B5EF4-FFF2-40B4-BE49-F238E27FC236}">
                  <a16:creationId xmlns:a16="http://schemas.microsoft.com/office/drawing/2014/main" id="{C1431962-F4E2-4BA5-B2D7-1084760002AE}"/>
                </a:ext>
              </a:extLst>
            </p:cNvPr>
            <p:cNvSpPr/>
            <p:nvPr/>
          </p:nvSpPr>
          <p:spPr>
            <a:xfrm>
              <a:off x="3186292" y="489683"/>
              <a:ext cx="1806633" cy="2039471"/>
            </a:xfrm>
            <a:custGeom>
              <a:avLst/>
              <a:gdLst>
                <a:gd name="connsiteX0" fmla="*/ 1806633 w 1806633"/>
                <a:gd name="connsiteY0" fmla="*/ 1668118 h 2039471"/>
                <a:gd name="connsiteX1" fmla="*/ 1019737 w 1806633"/>
                <a:gd name="connsiteY1" fmla="*/ 2039471 h 2039471"/>
                <a:gd name="connsiteX2" fmla="*/ 0 w 1806633"/>
                <a:gd name="connsiteY2" fmla="*/ 1019736 h 2039471"/>
                <a:gd name="connsiteX3" fmla="*/ 1019737 w 1806633"/>
                <a:gd name="connsiteY3" fmla="*/ 0 h 2039471"/>
                <a:gd name="connsiteX4" fmla="*/ 1668119 w 1806633"/>
                <a:gd name="connsiteY4" fmla="*/ 232840 h 203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33" h="2039471">
                  <a:moveTo>
                    <a:pt x="1806633" y="1668118"/>
                  </a:moveTo>
                  <a:cubicBezTo>
                    <a:pt x="1619682" y="1895009"/>
                    <a:pt x="1336705" y="2039471"/>
                    <a:pt x="1019737" y="2039471"/>
                  </a:cubicBezTo>
                  <a:cubicBezTo>
                    <a:pt x="456332" y="2039471"/>
                    <a:pt x="0" y="1583140"/>
                    <a:pt x="0" y="1019736"/>
                  </a:cubicBezTo>
                  <a:cubicBezTo>
                    <a:pt x="0" y="456332"/>
                    <a:pt x="456332" y="0"/>
                    <a:pt x="1019737" y="0"/>
                  </a:cubicBezTo>
                  <a:cubicBezTo>
                    <a:pt x="1266173" y="0"/>
                    <a:pt x="1492215" y="87527"/>
                    <a:pt x="1668119" y="232840"/>
                  </a:cubicBezTo>
                </a:path>
              </a:pathLst>
            </a:custGeom>
            <a:noFill/>
            <a:ln w="50984" cap="rnd">
              <a:solidFill>
                <a:srgbClr val="16E4B4"/>
              </a:solidFill>
              <a:prstDash val="solid"/>
              <a:miter/>
            </a:ln>
          </p:spPr>
          <p:txBody>
            <a:bodyPr rtlCol="0" anchor="ctr"/>
            <a:lstStyle/>
            <a:p>
              <a:endParaRPr lang="de-DE" dirty="0"/>
            </a:p>
          </p:txBody>
        </p:sp>
      </p:grpSp>
      <p:sp>
        <p:nvSpPr>
          <p:cNvPr id="47" name="Rectangle 13">
            <a:extLst>
              <a:ext uri="{FF2B5EF4-FFF2-40B4-BE49-F238E27FC236}">
                <a16:creationId xmlns:a16="http://schemas.microsoft.com/office/drawing/2014/main" id="{CE3C99EC-33D4-4C23-BA55-981580EBEA6A}"/>
              </a:ext>
            </a:extLst>
          </p:cNvPr>
          <p:cNvSpPr/>
          <p:nvPr/>
        </p:nvSpPr>
        <p:spPr>
          <a:xfrm>
            <a:off x="2591178" y="4413383"/>
            <a:ext cx="6746302" cy="100027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3486" rtl="0" eaLnBrk="1" fontAlgn="auto" latinLnBrk="0" hangingPunct="1">
              <a:lnSpc>
                <a:spcPct val="100000"/>
              </a:lnSpc>
              <a:spcBef>
                <a:spcPts val="0"/>
              </a:spcBef>
              <a:spcAft>
                <a:spcPts val="0"/>
              </a:spcAft>
              <a:buClr>
                <a:srgbClr val="153AC7"/>
              </a:buClr>
              <a:buSzTx/>
              <a:buFontTx/>
              <a:buNone/>
              <a:tabLst/>
              <a:defRPr/>
            </a:pPr>
            <a:r>
              <a:rPr lang="de-DE" sz="3996" b="1" dirty="0">
                <a:solidFill>
                  <a:schemeClr val="bg1"/>
                </a:solidFill>
                <a:latin typeface="Noto Sans"/>
                <a:cs typeface="Noto Sans Light"/>
              </a:rPr>
              <a:t>Wir schaffen MEHR.</a:t>
            </a:r>
            <a:endParaRPr kumimoji="0" lang="de-DE" sz="3996" b="1" i="0" u="none" strike="noStrike" kern="1200" cap="none" spc="0" normalizeH="0" baseline="0" noProof="0" dirty="0">
              <a:ln>
                <a:noFill/>
              </a:ln>
              <a:solidFill>
                <a:schemeClr val="bg1"/>
              </a:solidFill>
              <a:effectLst/>
              <a:uLnTx/>
              <a:uFillTx/>
              <a:latin typeface="Noto Sans"/>
              <a:ea typeface="+mn-ea"/>
              <a:cs typeface="Noto Sans Light"/>
            </a:endParaRPr>
          </a:p>
          <a:p>
            <a:pPr marL="0" marR="0" lvl="0" indent="0" algn="ctr" defTabSz="913486" rtl="0" eaLnBrk="1" fontAlgn="auto" latinLnBrk="0" hangingPunct="1">
              <a:lnSpc>
                <a:spcPct val="100000"/>
              </a:lnSpc>
              <a:spcBef>
                <a:spcPts val="0"/>
              </a:spcBef>
              <a:spcAft>
                <a:spcPts val="0"/>
              </a:spcAft>
              <a:buClr>
                <a:srgbClr val="153AC7"/>
              </a:buClr>
              <a:buSzTx/>
              <a:buFontTx/>
              <a:buNone/>
              <a:tabLst/>
              <a:defRPr/>
            </a:pPr>
            <a:r>
              <a:rPr kumimoji="0" lang="de-DE" sz="2000" b="1" i="0" u="none" strike="noStrike" kern="1200" cap="none" spc="0" normalizeH="0" baseline="0" noProof="0" dirty="0">
                <a:ln>
                  <a:noFill/>
                </a:ln>
                <a:solidFill>
                  <a:schemeClr val="bg1"/>
                </a:solidFill>
                <a:effectLst/>
                <a:uLnTx/>
                <a:uFillTx/>
                <a:latin typeface="Noto Sans"/>
                <a:ea typeface="+mn-ea"/>
                <a:cs typeface="Noto Sans Light"/>
              </a:rPr>
              <a:t>MEHR GESCHMACK. MEHR FREUDE. MEHR ERLEBEN.</a:t>
            </a:r>
          </a:p>
        </p:txBody>
      </p:sp>
      <p:sp>
        <p:nvSpPr>
          <p:cNvPr id="78" name="Rechteck 77">
            <a:extLst>
              <a:ext uri="{FF2B5EF4-FFF2-40B4-BE49-F238E27FC236}">
                <a16:creationId xmlns:a16="http://schemas.microsoft.com/office/drawing/2014/main" id="{B3D82FDF-0798-4D86-B4FE-6A9E637600A6}"/>
              </a:ext>
            </a:extLst>
          </p:cNvPr>
          <p:cNvSpPr/>
          <p:nvPr/>
        </p:nvSpPr>
        <p:spPr>
          <a:xfrm>
            <a:off x="2772220" y="5560980"/>
            <a:ext cx="1796967" cy="815608"/>
          </a:xfrm>
          <a:prstGeom prst="rect">
            <a:avLst/>
          </a:prstGeom>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Mehr Geschmack.</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Qualitativ hochwertiges </a:t>
            </a:r>
            <a:b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und gesundes Essen mit </a:t>
            </a:r>
            <a:b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Seele</a:t>
            </a:r>
            <a:r>
              <a:rPr lang="de-AT" sz="12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 </a:t>
            </a: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aus Deutschland</a:t>
            </a:r>
            <a:endParaRPr kumimoji="0" lang="de-AT" sz="1200" b="0" i="0" u="none" strike="noStrike" kern="1200" cap="none" spc="0" normalizeH="0" baseline="0" noProof="0" dirty="0">
              <a:ln>
                <a:noFill/>
              </a:ln>
              <a:solidFill>
                <a:schemeClr val="bg1">
                  <a:lumMod val="50000"/>
                </a:schemeClr>
              </a:solidFill>
              <a:effectLst/>
              <a:highlight>
                <a:srgbClr val="FFFF00"/>
              </a:highligh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Rechteck 78">
            <a:extLst>
              <a:ext uri="{FF2B5EF4-FFF2-40B4-BE49-F238E27FC236}">
                <a16:creationId xmlns:a16="http://schemas.microsoft.com/office/drawing/2014/main" id="{42E89917-CB75-4CF0-9F24-770751D9972A}"/>
              </a:ext>
            </a:extLst>
          </p:cNvPr>
          <p:cNvSpPr/>
          <p:nvPr/>
        </p:nvSpPr>
        <p:spPr>
          <a:xfrm>
            <a:off x="7120041" y="5569814"/>
            <a:ext cx="2428876" cy="815608"/>
          </a:xfrm>
          <a:prstGeom prst="rect">
            <a:avLst/>
          </a:prstGeom>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Mehr  ERLEBEN.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Inspirierende Atmosphäre </a:t>
            </a:r>
            <a:b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zum Wohlfühlen für einen energiegeladenen Arbeitstag. </a:t>
            </a:r>
          </a:p>
        </p:txBody>
      </p:sp>
      <p:sp>
        <p:nvSpPr>
          <p:cNvPr id="80" name="Rechteck 79">
            <a:extLst>
              <a:ext uri="{FF2B5EF4-FFF2-40B4-BE49-F238E27FC236}">
                <a16:creationId xmlns:a16="http://schemas.microsoft.com/office/drawing/2014/main" id="{90DF073C-CD13-4E1D-B5CF-2CD135C8B81A}"/>
              </a:ext>
            </a:extLst>
          </p:cNvPr>
          <p:cNvSpPr/>
          <p:nvPr/>
        </p:nvSpPr>
        <p:spPr>
          <a:xfrm>
            <a:off x="4815754" y="5566750"/>
            <a:ext cx="2213273" cy="815608"/>
          </a:xfrm>
          <a:prstGeom prst="rect">
            <a:avLst/>
          </a:prstGeom>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JM" sz="1200" b="1" i="0" u="none" strike="noStrike" kern="1200" cap="all"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Mehr</a:t>
            </a:r>
            <a:r>
              <a:rPr kumimoji="0" lang="en-JM"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JM" sz="1200" b="1" i="0" u="none" strike="noStrike" kern="1200" cap="all"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Freude</a:t>
            </a:r>
            <a:r>
              <a:rPr kumimoji="0" lang="en-JM" sz="1200" b="1" i="0" u="none" strike="noStrike" kern="1200" cap="all"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Innovative und </a:t>
            </a:r>
            <a:r>
              <a:rPr kumimoji="0" lang="de-AT"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nachhaltige</a:t>
            </a:r>
            <a:b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360-Grad-Konzepte: von der Idee bis </a:t>
            </a:r>
            <a:r>
              <a:rPr kumimoji="0" lang="en-JM" sz="1200" b="0" i="0" u="none" strike="noStrike" kern="1200" cap="none"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zum</a:t>
            </a: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JM" sz="1200" b="0" i="0" u="none" strike="noStrike" kern="1200" cap="none" spc="0" normalizeH="0" baseline="0" noProof="0" dirty="0" err="1">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Betrieb</a:t>
            </a:r>
            <a:r>
              <a:rPr kumimoji="0" lang="en-JM" sz="1200" b="0"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rPr>
              <a:t>.</a:t>
            </a:r>
            <a:endParaRPr kumimoji="0" lang="en-JM" sz="1200" b="1" i="0" u="none" strike="noStrike" kern="1200" cap="none" spc="0" normalizeH="0" baseline="0" noProof="0" dirty="0">
              <a:ln>
                <a:noFill/>
              </a:ln>
              <a:solidFill>
                <a:schemeClr val="bg1">
                  <a:lumMod val="50000"/>
                </a:scheme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nvGrpSpPr>
          <p:cNvPr id="81" name="Grafik 31">
            <a:extLst>
              <a:ext uri="{FF2B5EF4-FFF2-40B4-BE49-F238E27FC236}">
                <a16:creationId xmlns:a16="http://schemas.microsoft.com/office/drawing/2014/main" id="{CB35A624-B1C9-4071-B278-50F9E0CAF53F}"/>
              </a:ext>
            </a:extLst>
          </p:cNvPr>
          <p:cNvGrpSpPr/>
          <p:nvPr/>
        </p:nvGrpSpPr>
        <p:grpSpPr>
          <a:xfrm>
            <a:off x="388144" y="6413539"/>
            <a:ext cx="1373123" cy="95377"/>
            <a:chOff x="388144" y="6413539"/>
            <a:chExt cx="1373123" cy="95377"/>
          </a:xfrm>
        </p:grpSpPr>
        <p:sp>
          <p:nvSpPr>
            <p:cNvPr id="82" name="Freihandform: Form 81">
              <a:extLst>
                <a:ext uri="{FF2B5EF4-FFF2-40B4-BE49-F238E27FC236}">
                  <a16:creationId xmlns:a16="http://schemas.microsoft.com/office/drawing/2014/main" id="{622A3CD9-C5E0-415B-80E2-9D2E6A7C7D7D}"/>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83" name="Freihandform: Form 82">
              <a:extLst>
                <a:ext uri="{FF2B5EF4-FFF2-40B4-BE49-F238E27FC236}">
                  <a16:creationId xmlns:a16="http://schemas.microsoft.com/office/drawing/2014/main" id="{7BE23350-2AFD-4E63-AD47-3D0BC3FB34F6}"/>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68443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1000"/>
                                        <p:tgtEl>
                                          <p:spTgt spid="47"/>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wipe(left)">
                                      <p:cBhvr>
                                        <p:cTn id="24" dur="500"/>
                                        <p:tgtEl>
                                          <p:spTgt spid="78"/>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left)">
                                      <p:cBhvr>
                                        <p:cTn id="28" dur="500"/>
                                        <p:tgtEl>
                                          <p:spTgt spid="8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wipe(left)">
                                      <p:cBhvr>
                                        <p:cTn id="3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animBg="1"/>
      <p:bldP spid="78" grpId="0"/>
      <p:bldP spid="79" grpId="0"/>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Ellipse 45">
            <a:extLst>
              <a:ext uri="{FF2B5EF4-FFF2-40B4-BE49-F238E27FC236}">
                <a16:creationId xmlns:a16="http://schemas.microsoft.com/office/drawing/2014/main" id="{94E5D919-C79B-4A6C-B0E0-E4436638300B}"/>
              </a:ext>
            </a:extLst>
          </p:cNvPr>
          <p:cNvSpPr/>
          <p:nvPr/>
        </p:nvSpPr>
        <p:spPr>
          <a:xfrm>
            <a:off x="8892506" y="4957646"/>
            <a:ext cx="1260000" cy="1260000"/>
          </a:xfrm>
          <a:prstGeom prst="ellipse">
            <a:avLst/>
          </a:prstGeom>
          <a:solidFill>
            <a:srgbClr val="26E6B2"/>
          </a:solidFill>
          <a:ln>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46">
            <a:extLst>
              <a:ext uri="{FF2B5EF4-FFF2-40B4-BE49-F238E27FC236}">
                <a16:creationId xmlns:a16="http://schemas.microsoft.com/office/drawing/2014/main" id="{79962C35-A53D-4E05-835E-B7932DB5D1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3094" y="5077273"/>
            <a:ext cx="1026115" cy="1047404"/>
          </a:xfrm>
          <a:prstGeom prst="rect">
            <a:avLst/>
          </a:prstGeom>
        </p:spPr>
      </p:pic>
      <p:grpSp>
        <p:nvGrpSpPr>
          <p:cNvPr id="48" name="Gruppieren 47">
            <a:extLst>
              <a:ext uri="{FF2B5EF4-FFF2-40B4-BE49-F238E27FC236}">
                <a16:creationId xmlns:a16="http://schemas.microsoft.com/office/drawing/2014/main" id="{44C74D41-3016-4B6A-BA1E-691E3EDAB039}"/>
              </a:ext>
            </a:extLst>
          </p:cNvPr>
          <p:cNvGrpSpPr/>
          <p:nvPr/>
        </p:nvGrpSpPr>
        <p:grpSpPr>
          <a:xfrm>
            <a:off x="6028691" y="4957646"/>
            <a:ext cx="1260000" cy="1260000"/>
            <a:chOff x="9811538" y="1295002"/>
            <a:chExt cx="648000" cy="648000"/>
          </a:xfrm>
        </p:grpSpPr>
        <p:sp>
          <p:nvSpPr>
            <p:cNvPr id="49" name="Ellipse 48">
              <a:extLst>
                <a:ext uri="{FF2B5EF4-FFF2-40B4-BE49-F238E27FC236}">
                  <a16:creationId xmlns:a16="http://schemas.microsoft.com/office/drawing/2014/main" id="{6E75DAE3-E8FE-488A-A02B-1C39197E7456}"/>
                </a:ext>
              </a:extLst>
            </p:cNvPr>
            <p:cNvSpPr/>
            <p:nvPr/>
          </p:nvSpPr>
          <p:spPr>
            <a:xfrm>
              <a:off x="9811538" y="1295002"/>
              <a:ext cx="648000" cy="6480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a:extLst>
                <a:ext uri="{FF2B5EF4-FFF2-40B4-BE49-F238E27FC236}">
                  <a16:creationId xmlns:a16="http://schemas.microsoft.com/office/drawing/2014/main" id="{F7CD981D-3C97-4BA5-B23D-F0BDD3C74D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6351" y="1321876"/>
              <a:ext cx="608708" cy="584794"/>
            </a:xfrm>
            <a:prstGeom prst="rect">
              <a:avLst/>
            </a:prstGeom>
          </p:spPr>
        </p:pic>
      </p:grpSp>
      <p:sp>
        <p:nvSpPr>
          <p:cNvPr id="51" name="Ellipse 50">
            <a:extLst>
              <a:ext uri="{FF2B5EF4-FFF2-40B4-BE49-F238E27FC236}">
                <a16:creationId xmlns:a16="http://schemas.microsoft.com/office/drawing/2014/main" id="{6A64CD7F-41D2-41CE-9431-BC382E6B7513}"/>
              </a:ext>
            </a:extLst>
          </p:cNvPr>
          <p:cNvSpPr/>
          <p:nvPr/>
        </p:nvSpPr>
        <p:spPr>
          <a:xfrm>
            <a:off x="7473000" y="4957646"/>
            <a:ext cx="1260000" cy="1260000"/>
          </a:xfrm>
          <a:prstGeom prst="ellipse">
            <a:avLst/>
          </a:prstGeom>
          <a:solidFill>
            <a:srgbClr val="060F39"/>
          </a:solidFill>
          <a:ln>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2" name="Grafik 51">
            <a:extLst>
              <a:ext uri="{FF2B5EF4-FFF2-40B4-BE49-F238E27FC236}">
                <a16:creationId xmlns:a16="http://schemas.microsoft.com/office/drawing/2014/main" id="{27B1E1F0-00A9-4A08-A6B4-0CFA8FEDCB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74886" y="5077273"/>
            <a:ext cx="1026115" cy="1047404"/>
          </a:xfrm>
          <a:prstGeom prst="rect">
            <a:avLst/>
          </a:prstGeom>
        </p:spPr>
      </p:pic>
      <p:sp>
        <p:nvSpPr>
          <p:cNvPr id="66" name="Textplatzhalter 2">
            <a:extLst>
              <a:ext uri="{FF2B5EF4-FFF2-40B4-BE49-F238E27FC236}">
                <a16:creationId xmlns:a16="http://schemas.microsoft.com/office/drawing/2014/main" id="{88A4E801-5127-4622-9742-EB2389CAF641}"/>
              </a:ext>
            </a:extLst>
          </p:cNvPr>
          <p:cNvSpPr txBox="1">
            <a:spLocks/>
          </p:cNvSpPr>
          <p:nvPr/>
        </p:nvSpPr>
        <p:spPr>
          <a:xfrm>
            <a:off x="604201" y="1498612"/>
            <a:ext cx="4114800" cy="46565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spcAft>
                <a:spcPts val="900"/>
              </a:spcAft>
              <a:buClr>
                <a:schemeClr val="accent3"/>
              </a:buClr>
              <a:buFont typeface="Arial" panose="020B0604020202020204" pitchFamily="34" charset="0"/>
              <a:buNone/>
              <a:defRPr sz="1200"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lgn="l" defTabSz="914400" rtl="0" eaLnBrk="1" latinLnBrk="0" hangingPunct="1">
              <a:lnSpc>
                <a:spcPct val="90000"/>
              </a:lnSpc>
              <a:spcBef>
                <a:spcPts val="500"/>
              </a:spcBef>
              <a:spcAft>
                <a:spcPts val="900"/>
              </a:spcAft>
              <a:buClr>
                <a:schemeClr val="accent3"/>
              </a:buClr>
              <a:buFont typeface="Arial" panose="020B0604020202020204" pitchFamily="34" charset="0"/>
              <a:buNone/>
              <a:defRPr sz="1600"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lgn="l" defTabSz="914400" rtl="0" eaLnBrk="1" latinLnBrk="0" hangingPunct="1">
              <a:lnSpc>
                <a:spcPct val="90000"/>
              </a:lnSpc>
              <a:spcBef>
                <a:spcPts val="500"/>
              </a:spcBef>
              <a:spcAft>
                <a:spcPts val="900"/>
              </a:spcAft>
              <a:buClr>
                <a:schemeClr val="accent3"/>
              </a:buClr>
              <a:buFont typeface="Arial" panose="020B0604020202020204" pitchFamily="34" charset="0"/>
              <a:buNone/>
              <a:defRPr sz="1600"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lgn="l" defTabSz="914400" rtl="0" eaLnBrk="1" latinLnBrk="0" hangingPunct="1">
              <a:lnSpc>
                <a:spcPct val="90000"/>
              </a:lnSpc>
              <a:spcBef>
                <a:spcPts val="500"/>
              </a:spcBef>
              <a:spcAft>
                <a:spcPts val="900"/>
              </a:spcAft>
              <a:buClr>
                <a:schemeClr val="accent3"/>
              </a:buClr>
              <a:buFont typeface="Arial" panose="020B0604020202020204" pitchFamily="34" charset="0"/>
              <a:buNone/>
              <a:defRPr sz="1600"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lgn="l" defTabSz="914400" rtl="0" eaLnBrk="1" latinLnBrk="0" hangingPunct="1">
              <a:lnSpc>
                <a:spcPct val="90000"/>
              </a:lnSpc>
              <a:spcBef>
                <a:spcPts val="500"/>
              </a:spcBef>
              <a:spcAft>
                <a:spcPts val="900"/>
              </a:spcAft>
              <a:buClr>
                <a:schemeClr val="accent3"/>
              </a:buClr>
              <a:buFont typeface="Arial" panose="020B0604020202020204" pitchFamily="34" charset="0"/>
              <a:buNone/>
              <a:defRPr sz="1600"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900"/>
              </a:spcAft>
              <a:buClr>
                <a:srgbClr val="0084FF"/>
              </a:buClr>
              <a:buSzTx/>
              <a:buFont typeface="Arial" panose="020B0604020202020204" pitchFamily="34" charset="0"/>
              <a:buNone/>
              <a:tabLst/>
              <a:defRPr/>
            </a:pPr>
            <a:r>
              <a:rPr kumimoji="0" lang="de-DE" sz="1200" b="0" i="0" u="none" strike="noStrike" kern="1200" cap="all" spc="0" normalizeH="0" baseline="0" noProof="0" dirty="0">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rPr>
              <a:t>Main-Story / Philosophy </a:t>
            </a:r>
            <a:br>
              <a:rPr kumimoji="0" lang="de-DE" sz="1200" b="0" i="0" u="none" strike="noStrike" kern="1200" cap="all" spc="0" normalizeH="0" baseline="0" noProof="0" dirty="0">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rPr>
            </a:br>
            <a:r>
              <a:rPr kumimoji="0" lang="de-DE" sz="1200" b="0" i="0" u="none" strike="noStrike" kern="1200" cap="all" spc="0" normalizeH="0" baseline="0" noProof="0" dirty="0">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rPr>
              <a:t>Slogan für </a:t>
            </a:r>
            <a:r>
              <a:rPr kumimoji="0" lang="de-DE" sz="1200" b="0" i="0" u="none" strike="noStrike" kern="1200" cap="all" spc="0" normalizeH="0" baseline="0" noProof="0" dirty="0" err="1">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rPr>
              <a:t>vermarktung</a:t>
            </a:r>
            <a:endParaRPr kumimoji="0" lang="de-DE" sz="1200" b="0" i="0" u="none" strike="noStrike" kern="1200" cap="all" spc="0" normalizeH="0" baseline="0" noProof="0" dirty="0">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endParaRPr>
          </a:p>
        </p:txBody>
      </p:sp>
      <p:sp>
        <p:nvSpPr>
          <p:cNvPr id="68" name="Textplatzhalter 2">
            <a:extLst>
              <a:ext uri="{FF2B5EF4-FFF2-40B4-BE49-F238E27FC236}">
                <a16:creationId xmlns:a16="http://schemas.microsoft.com/office/drawing/2014/main" id="{7500F4E9-F458-446E-8690-CDEE920C450C}"/>
              </a:ext>
            </a:extLst>
          </p:cNvPr>
          <p:cNvSpPr txBox="1">
            <a:spLocks/>
          </p:cNvSpPr>
          <p:nvPr/>
        </p:nvSpPr>
        <p:spPr>
          <a:xfrm>
            <a:off x="773171" y="2847449"/>
            <a:ext cx="4114800" cy="230043"/>
          </a:xfrm>
          <a:prstGeom prst="rect">
            <a:avLst/>
          </a:prstGeom>
        </p:spPr>
        <p:txBody>
          <a:bodyPr vert="horz" lIns="91440" tIns="45720" rIns="91440" bIns="45720" rtlCol="0" anchor="ctr">
            <a:noAutofit/>
          </a:bodyPr>
          <a:lstStyle>
            <a:lvl1pPr marL="0" indent="0" algn="l" defTabSz="911750" rtl="0" eaLnBrk="1" latinLnBrk="0" hangingPunct="1">
              <a:lnSpc>
                <a:spcPct val="90000"/>
              </a:lnSpc>
              <a:spcBef>
                <a:spcPts val="997"/>
              </a:spcBef>
              <a:spcAft>
                <a:spcPts val="897"/>
              </a:spcAft>
              <a:buClr>
                <a:schemeClr val="accent3"/>
              </a:buClr>
              <a:buFont typeface="Arial" panose="020B0604020202020204" pitchFamily="34" charset="0"/>
              <a:buNone/>
              <a:defRPr sz="1197"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587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175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6762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350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07312"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188"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063"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4937"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endParaRPr kumimoji="0" lang="de-DE" sz="1197" b="0" i="0" u="none" strike="noStrike" kern="1200" cap="all" spc="0" normalizeH="0" baseline="0" noProof="0" dirty="0">
              <a:ln>
                <a:noFill/>
              </a:ln>
              <a:solidFill>
                <a:srgbClr val="0084FF"/>
              </a:solidFill>
              <a:effectLst/>
              <a:uLnTx/>
              <a:uFillTx/>
              <a:latin typeface="Noto Sans Bold" panose="020B0802040504020204" pitchFamily="34"/>
              <a:ea typeface="Noto Sans Bold" panose="020B0802040504020204" pitchFamily="34"/>
              <a:cs typeface="Noto Sans Bold" panose="020B0802040504020204" pitchFamily="34"/>
            </a:endParaRPr>
          </a:p>
        </p:txBody>
      </p:sp>
      <p:sp>
        <p:nvSpPr>
          <p:cNvPr id="69" name="Textplatzhalter 2">
            <a:extLst>
              <a:ext uri="{FF2B5EF4-FFF2-40B4-BE49-F238E27FC236}">
                <a16:creationId xmlns:a16="http://schemas.microsoft.com/office/drawing/2014/main" id="{99216ADF-C92B-4362-9024-F8BB1B79DAED}"/>
              </a:ext>
            </a:extLst>
          </p:cNvPr>
          <p:cNvSpPr txBox="1">
            <a:spLocks/>
          </p:cNvSpPr>
          <p:nvPr/>
        </p:nvSpPr>
        <p:spPr>
          <a:xfrm>
            <a:off x="604201" y="3324032"/>
            <a:ext cx="4114800" cy="230043"/>
          </a:xfrm>
          <a:prstGeom prst="rect">
            <a:avLst/>
          </a:prstGeom>
        </p:spPr>
        <p:txBody>
          <a:bodyPr vert="horz" lIns="91440" tIns="45720" rIns="91440" bIns="45720" rtlCol="0" anchor="ctr">
            <a:noAutofit/>
          </a:bodyPr>
          <a:lstStyle>
            <a:lvl1pPr marL="0" indent="0" algn="l" defTabSz="911750" rtl="0" eaLnBrk="1" latinLnBrk="0" hangingPunct="1">
              <a:lnSpc>
                <a:spcPct val="90000"/>
              </a:lnSpc>
              <a:spcBef>
                <a:spcPts val="997"/>
              </a:spcBef>
              <a:spcAft>
                <a:spcPts val="897"/>
              </a:spcAft>
              <a:buClr>
                <a:schemeClr val="accent3"/>
              </a:buClr>
              <a:buFont typeface="Arial" panose="020B0604020202020204" pitchFamily="34" charset="0"/>
              <a:buNone/>
              <a:defRPr sz="1197"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587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175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6762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350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07312"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188"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063"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4937"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r>
              <a:rPr kumimoji="0" lang="de-DE" sz="1197" b="0" i="0" u="none" strike="noStrike" kern="1200" cap="all" spc="0" normalizeH="0" baseline="0" noProof="0" dirty="0">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rPr>
              <a:t>Dachbrand/Hauptlogo</a:t>
            </a:r>
          </a:p>
        </p:txBody>
      </p:sp>
      <p:sp>
        <p:nvSpPr>
          <p:cNvPr id="70" name="Textplatzhalter 2">
            <a:extLst>
              <a:ext uri="{FF2B5EF4-FFF2-40B4-BE49-F238E27FC236}">
                <a16:creationId xmlns:a16="http://schemas.microsoft.com/office/drawing/2014/main" id="{1E9EDBAC-EF5A-4FD0-840C-C917DB517733}"/>
              </a:ext>
            </a:extLst>
          </p:cNvPr>
          <p:cNvSpPr txBox="1">
            <a:spLocks/>
          </p:cNvSpPr>
          <p:nvPr/>
        </p:nvSpPr>
        <p:spPr>
          <a:xfrm>
            <a:off x="5993569" y="3292551"/>
            <a:ext cx="2818796" cy="1371114"/>
          </a:xfrm>
          <a:prstGeom prst="rect">
            <a:avLst/>
          </a:prstGeom>
        </p:spPr>
        <p:txBody>
          <a:bodyPr vert="horz" lIns="91440" tIns="45720" rIns="91440" bIns="45720" rtlCol="0" anchor="t">
            <a:noAutofit/>
          </a:bodyPr>
          <a:lstStyle>
            <a:lvl1pPr marL="0" indent="0" algn="l" defTabSz="911750" rtl="0" eaLnBrk="1" latinLnBrk="0" hangingPunct="1">
              <a:lnSpc>
                <a:spcPct val="90000"/>
              </a:lnSpc>
              <a:spcBef>
                <a:spcPts val="997"/>
              </a:spcBef>
              <a:spcAft>
                <a:spcPts val="897"/>
              </a:spcAft>
              <a:buClr>
                <a:schemeClr val="accent3"/>
              </a:buClr>
              <a:buFont typeface="Arial" panose="020B0604020202020204" pitchFamily="34" charset="0"/>
              <a:buNone/>
              <a:defRPr sz="1197"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587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175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6762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350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07312"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188"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063"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4937"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r>
              <a:rPr kumimoji="0" lang="de-DE" sz="1197" b="0" i="0" u="none" strike="noStrike" kern="1200" cap="all"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Farben:  </a:t>
            </a:r>
          </a:p>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Lebt von großen bunten Bildern für die einzelnen Menülinien</a:t>
            </a:r>
          </a:p>
        </p:txBody>
      </p:sp>
      <p:sp>
        <p:nvSpPr>
          <p:cNvPr id="71" name="Rechteck 70">
            <a:extLst>
              <a:ext uri="{FF2B5EF4-FFF2-40B4-BE49-F238E27FC236}">
                <a16:creationId xmlns:a16="http://schemas.microsoft.com/office/drawing/2014/main" id="{F83F2F87-7427-46B7-AA5F-AAA348CC2B9C}"/>
              </a:ext>
            </a:extLst>
          </p:cNvPr>
          <p:cNvSpPr/>
          <p:nvPr/>
        </p:nvSpPr>
        <p:spPr>
          <a:xfrm flipH="1">
            <a:off x="7492694" y="3292550"/>
            <a:ext cx="206247" cy="206247"/>
          </a:xfrm>
          <a:prstGeom prst="rect">
            <a:avLst/>
          </a:prstGeom>
          <a:solidFill>
            <a:srgbClr val="030037"/>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798" b="0" i="0" u="none" strike="noStrike" kern="0" cap="none" spc="0" normalizeH="0" baseline="0" noProof="0">
              <a:ln>
                <a:noFill/>
              </a:ln>
              <a:solidFill>
                <a:srgbClr val="FFFFFF"/>
              </a:solidFill>
              <a:effectLst/>
              <a:uLnTx/>
              <a:uFillTx/>
              <a:latin typeface="Noto Sans Light"/>
              <a:ea typeface="+mn-ea"/>
              <a:cs typeface="+mn-cs"/>
            </a:endParaRPr>
          </a:p>
        </p:txBody>
      </p:sp>
      <p:sp>
        <p:nvSpPr>
          <p:cNvPr id="72" name="Rechteck 71">
            <a:extLst>
              <a:ext uri="{FF2B5EF4-FFF2-40B4-BE49-F238E27FC236}">
                <a16:creationId xmlns:a16="http://schemas.microsoft.com/office/drawing/2014/main" id="{4F41A4CD-FFE6-49CD-BE68-608EDC99638B}"/>
              </a:ext>
            </a:extLst>
          </p:cNvPr>
          <p:cNvSpPr/>
          <p:nvPr/>
        </p:nvSpPr>
        <p:spPr>
          <a:xfrm flipH="1">
            <a:off x="6857728" y="3292551"/>
            <a:ext cx="206247" cy="206247"/>
          </a:xfrm>
          <a:prstGeom prst="rect">
            <a:avLst/>
          </a:prstGeom>
          <a:solidFill>
            <a:srgbClr val="0084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798" b="0" i="0" u="none" strike="noStrike" kern="0" cap="none" spc="0" normalizeH="0" baseline="0" noProof="0">
              <a:ln>
                <a:noFill/>
              </a:ln>
              <a:solidFill>
                <a:srgbClr val="FFFFFF"/>
              </a:solidFill>
              <a:effectLst/>
              <a:uLnTx/>
              <a:uFillTx/>
              <a:latin typeface="Noto Sans Light"/>
              <a:ea typeface="+mn-ea"/>
              <a:cs typeface="+mn-cs"/>
            </a:endParaRPr>
          </a:p>
        </p:txBody>
      </p:sp>
      <p:sp>
        <p:nvSpPr>
          <p:cNvPr id="73" name="Rechteck 72">
            <a:extLst>
              <a:ext uri="{FF2B5EF4-FFF2-40B4-BE49-F238E27FC236}">
                <a16:creationId xmlns:a16="http://schemas.microsoft.com/office/drawing/2014/main" id="{71C8365A-A5B4-4753-8F3F-BB20BD210FD7}"/>
              </a:ext>
            </a:extLst>
          </p:cNvPr>
          <p:cNvSpPr/>
          <p:nvPr/>
        </p:nvSpPr>
        <p:spPr>
          <a:xfrm flipH="1">
            <a:off x="7175211" y="3292550"/>
            <a:ext cx="206247" cy="206247"/>
          </a:xfrm>
          <a:prstGeom prst="rect">
            <a:avLst/>
          </a:prstGeom>
          <a:solidFill>
            <a:srgbClr val="B7BABC"/>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798" b="0" i="0" u="none" strike="noStrike" kern="0" cap="none" spc="0" normalizeH="0" baseline="0" noProof="0">
              <a:ln>
                <a:noFill/>
              </a:ln>
              <a:solidFill>
                <a:srgbClr val="FFFFFF"/>
              </a:solidFill>
              <a:effectLst/>
              <a:uLnTx/>
              <a:uFillTx/>
              <a:latin typeface="Noto Sans Light"/>
              <a:ea typeface="+mn-ea"/>
              <a:cs typeface="+mn-cs"/>
            </a:endParaRPr>
          </a:p>
        </p:txBody>
      </p:sp>
      <p:sp>
        <p:nvSpPr>
          <p:cNvPr id="74" name="Rechteck 73">
            <a:extLst>
              <a:ext uri="{FF2B5EF4-FFF2-40B4-BE49-F238E27FC236}">
                <a16:creationId xmlns:a16="http://schemas.microsoft.com/office/drawing/2014/main" id="{80E367EE-CB5C-4C72-BF9E-F534E3D20173}"/>
              </a:ext>
            </a:extLst>
          </p:cNvPr>
          <p:cNvSpPr/>
          <p:nvPr/>
        </p:nvSpPr>
        <p:spPr>
          <a:xfrm flipH="1">
            <a:off x="7804962" y="3292549"/>
            <a:ext cx="206247" cy="206247"/>
          </a:xfrm>
          <a:prstGeom prst="rect">
            <a:avLst/>
          </a:prstGeom>
          <a:solidFill>
            <a:srgbClr val="26E6B2"/>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798" b="0" i="0" u="none" strike="noStrike" kern="0" cap="none" spc="0" normalizeH="0" baseline="0" noProof="0">
              <a:ln>
                <a:noFill/>
              </a:ln>
              <a:solidFill>
                <a:srgbClr val="FFFFFF"/>
              </a:solidFill>
              <a:effectLst/>
              <a:uLnTx/>
              <a:uFillTx/>
              <a:latin typeface="Noto Sans Light"/>
              <a:ea typeface="+mn-ea"/>
              <a:cs typeface="+mn-cs"/>
            </a:endParaRPr>
          </a:p>
        </p:txBody>
      </p:sp>
      <p:sp>
        <p:nvSpPr>
          <p:cNvPr id="75" name="Textplatzhalter 2">
            <a:extLst>
              <a:ext uri="{FF2B5EF4-FFF2-40B4-BE49-F238E27FC236}">
                <a16:creationId xmlns:a16="http://schemas.microsoft.com/office/drawing/2014/main" id="{862A4062-F3AD-46FF-9D7D-82D4C27EB4EF}"/>
              </a:ext>
            </a:extLst>
          </p:cNvPr>
          <p:cNvSpPr txBox="1">
            <a:spLocks/>
          </p:cNvSpPr>
          <p:nvPr/>
        </p:nvSpPr>
        <p:spPr>
          <a:xfrm>
            <a:off x="5983429" y="1500354"/>
            <a:ext cx="3539077" cy="1371114"/>
          </a:xfrm>
          <a:prstGeom prst="rect">
            <a:avLst/>
          </a:prstGeom>
        </p:spPr>
        <p:txBody>
          <a:bodyPr vert="horz" lIns="91440" tIns="45720" rIns="91440" bIns="45720" rtlCol="0" anchor="t">
            <a:noAutofit/>
          </a:bodyPr>
          <a:lstStyle>
            <a:lvl1pPr marL="0" indent="0" algn="l" defTabSz="911750" rtl="0" eaLnBrk="1" latinLnBrk="0" hangingPunct="1">
              <a:lnSpc>
                <a:spcPct val="90000"/>
              </a:lnSpc>
              <a:spcBef>
                <a:spcPts val="997"/>
              </a:spcBef>
              <a:spcAft>
                <a:spcPts val="897"/>
              </a:spcAft>
              <a:buClr>
                <a:schemeClr val="accent3"/>
              </a:buClr>
              <a:buFont typeface="Arial" panose="020B0604020202020204" pitchFamily="34" charset="0"/>
              <a:buNone/>
              <a:defRPr sz="1197"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587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175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6762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350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07312"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188"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063"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4937"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r>
              <a:rPr kumimoji="0" lang="de-DE" sz="1197" b="0" i="0" u="none" strike="noStrike" kern="1200" cap="all"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Farben:  </a:t>
            </a:r>
          </a:p>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r>
              <a:rPr kumimoji="0" lang="de-DE" sz="1197" b="0" i="0" u="none" strike="noStrike" kern="1200" cap="all"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Steht für 4 Themen: </a:t>
            </a:r>
            <a:br>
              <a:rPr kumimoji="0" lang="de-DE" sz="1197" b="0" i="0" u="none" strike="noStrike" kern="1200" cap="all"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b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Service Lösungen, </a:t>
            </a:r>
            <a:b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b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ganzheitliches Wohlbefinden </a:t>
            </a:r>
            <a:r>
              <a:rPr kumimoji="0" lang="de-DE" sz="1197" b="0" i="0" u="none" strike="noStrike" kern="1200" cap="none" spc="0" normalizeH="0" baseline="0" noProof="0" dirty="0">
                <a:ln>
                  <a:noFill/>
                </a:ln>
                <a:solidFill>
                  <a:srgbClr val="FFFFFF">
                    <a:lumMod val="50000"/>
                  </a:srgbClr>
                </a:solidFill>
                <a:effectLst/>
                <a:uLnTx/>
                <a:uFillTx/>
                <a:latin typeface="Noto Sans"/>
                <a:ea typeface="Noto Sans Bold" panose="020B0802040504020204" pitchFamily="34"/>
                <a:cs typeface="Noto Sans Bold" panose="020B0802040504020204" pitchFamily="34"/>
              </a:rPr>
              <a:t>und</a:t>
            </a: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 </a:t>
            </a:r>
            <a:b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b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CO2 Neutralität </a:t>
            </a:r>
            <a:r>
              <a:rPr kumimoji="0" lang="de-DE" sz="1197" b="0" i="0" u="none" strike="noStrike" kern="1200" cap="none" spc="0" normalizeH="0" baseline="0" noProof="0" dirty="0">
                <a:ln>
                  <a:noFill/>
                </a:ln>
                <a:solidFill>
                  <a:srgbClr val="FFFFFF">
                    <a:lumMod val="50000"/>
                  </a:srgbClr>
                </a:solidFill>
                <a:effectLst/>
                <a:uLnTx/>
                <a:uFillTx/>
                <a:latin typeface="Noto Sans"/>
                <a:ea typeface="Noto Sans Bold" panose="020B0802040504020204" pitchFamily="34"/>
                <a:cs typeface="Noto Sans Bold" panose="020B0802040504020204" pitchFamily="34"/>
              </a:rPr>
              <a:t>sowie</a:t>
            </a: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 </a:t>
            </a:r>
            <a:b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b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People </a:t>
            </a:r>
            <a:r>
              <a:rPr kumimoji="0" lang="de-DE" sz="1197" b="0" i="0" u="none" strike="noStrike" kern="1200" cap="none" spc="0" normalizeH="0" baseline="0" noProof="0" dirty="0" err="1">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Make</a:t>
            </a:r>
            <a:r>
              <a:rPr kumimoji="0" lang="de-DE" sz="1197" b="0" i="0" u="none" strike="noStrike" kern="1200" cap="none" spc="0" normalizeH="0" baseline="0" noProof="0" dirty="0">
                <a:ln>
                  <a:noFill/>
                </a:ln>
                <a:solidFill>
                  <a:srgbClr val="FFFFFF">
                    <a:lumMod val="50000"/>
                  </a:srgbClr>
                </a:solidFill>
                <a:effectLst/>
                <a:uLnTx/>
                <a:uFillTx/>
                <a:latin typeface="Noto Sans Bold" panose="020B0802040504020204" pitchFamily="34"/>
                <a:ea typeface="Noto Sans Bold" panose="020B0802040504020204" pitchFamily="34"/>
                <a:cs typeface="Noto Sans Bold" panose="020B0802040504020204" pitchFamily="34"/>
              </a:rPr>
              <a:t> Places</a:t>
            </a:r>
            <a:endParaRPr kumimoji="0" lang="de-DE" sz="1197" b="0" i="0" u="none" strike="noStrike" kern="1200" cap="all" spc="0" normalizeH="0" baseline="0" noProof="0" dirty="0">
              <a:ln>
                <a:noFill/>
              </a:ln>
              <a:solidFill>
                <a:srgbClr val="0084FF"/>
              </a:solidFill>
              <a:effectLst/>
              <a:uLnTx/>
              <a:uFillTx/>
              <a:latin typeface="Noto Sans Bold" panose="020B0802040504020204" pitchFamily="34"/>
              <a:ea typeface="Noto Sans Bold" panose="020B0802040504020204" pitchFamily="34"/>
              <a:cs typeface="Noto Sans Bold" panose="020B0802040504020204" pitchFamily="34"/>
            </a:endParaRPr>
          </a:p>
        </p:txBody>
      </p:sp>
      <p:sp>
        <p:nvSpPr>
          <p:cNvPr id="76" name="Rechteck 75">
            <a:extLst>
              <a:ext uri="{FF2B5EF4-FFF2-40B4-BE49-F238E27FC236}">
                <a16:creationId xmlns:a16="http://schemas.microsoft.com/office/drawing/2014/main" id="{31DADAEB-055F-418A-B1F8-A84FD71AB3BB}"/>
              </a:ext>
            </a:extLst>
          </p:cNvPr>
          <p:cNvSpPr/>
          <p:nvPr/>
        </p:nvSpPr>
        <p:spPr>
          <a:xfrm flipH="1">
            <a:off x="6884452" y="1495269"/>
            <a:ext cx="206247" cy="206247"/>
          </a:xfrm>
          <a:prstGeom prst="rect">
            <a:avLst/>
          </a:prstGeom>
          <a:solidFill>
            <a:srgbClr val="030037"/>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798" b="0" i="0" u="none" strike="noStrike" kern="0" cap="none" spc="0" normalizeH="0" baseline="0" noProof="0">
              <a:ln>
                <a:noFill/>
              </a:ln>
              <a:solidFill>
                <a:srgbClr val="FFFFFF"/>
              </a:solidFill>
              <a:effectLst/>
              <a:uLnTx/>
              <a:uFillTx/>
              <a:latin typeface="Noto Sans Light"/>
              <a:ea typeface="+mn-ea"/>
              <a:cs typeface="+mn-cs"/>
            </a:endParaRPr>
          </a:p>
        </p:txBody>
      </p:sp>
      <p:sp>
        <p:nvSpPr>
          <p:cNvPr id="77" name="Rechteck 76">
            <a:extLst>
              <a:ext uri="{FF2B5EF4-FFF2-40B4-BE49-F238E27FC236}">
                <a16:creationId xmlns:a16="http://schemas.microsoft.com/office/drawing/2014/main" id="{35FC7492-D491-4AF2-A3C7-564F0AC5EA87}"/>
              </a:ext>
            </a:extLst>
          </p:cNvPr>
          <p:cNvSpPr/>
          <p:nvPr/>
        </p:nvSpPr>
        <p:spPr>
          <a:xfrm flipH="1">
            <a:off x="7196720" y="1495268"/>
            <a:ext cx="206247" cy="206247"/>
          </a:xfrm>
          <a:prstGeom prst="rect">
            <a:avLst/>
          </a:prstGeom>
          <a:solidFill>
            <a:srgbClr val="26E6B2"/>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798" b="0" i="0" u="none" strike="noStrike" kern="0" cap="none" spc="0" normalizeH="0" baseline="0" noProof="0">
              <a:ln>
                <a:noFill/>
              </a:ln>
              <a:solidFill>
                <a:srgbClr val="FFFFFF"/>
              </a:solidFill>
              <a:effectLst/>
              <a:uLnTx/>
              <a:uFillTx/>
              <a:latin typeface="Noto Sans Light"/>
              <a:ea typeface="+mn-ea"/>
              <a:cs typeface="+mn-cs"/>
            </a:endParaRPr>
          </a:p>
        </p:txBody>
      </p:sp>
      <p:pic>
        <p:nvPicPr>
          <p:cNvPr id="78" name="Grafik 77">
            <a:extLst>
              <a:ext uri="{FF2B5EF4-FFF2-40B4-BE49-F238E27FC236}">
                <a16:creationId xmlns:a16="http://schemas.microsoft.com/office/drawing/2014/main" id="{937C780E-3CDA-4395-A2BF-D0D2D6D363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1955" y="3066625"/>
            <a:ext cx="1685992" cy="1619756"/>
          </a:xfrm>
          <a:prstGeom prst="rect">
            <a:avLst/>
          </a:prstGeom>
        </p:spPr>
      </p:pic>
      <p:sp>
        <p:nvSpPr>
          <p:cNvPr id="79" name="Text Placeholder 13">
            <a:extLst>
              <a:ext uri="{FF2B5EF4-FFF2-40B4-BE49-F238E27FC236}">
                <a16:creationId xmlns:a16="http://schemas.microsoft.com/office/drawing/2014/main" id="{6F77699C-EEB0-45B7-ADF8-BA0C1A22880D}"/>
              </a:ext>
            </a:extLst>
          </p:cNvPr>
          <p:cNvSpPr txBox="1">
            <a:spLocks/>
          </p:cNvSpPr>
          <p:nvPr/>
        </p:nvSpPr>
        <p:spPr>
          <a:xfrm>
            <a:off x="604201" y="335975"/>
            <a:ext cx="4114800" cy="23004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2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bg1"/>
                </a:solidFill>
              </a:rPr>
              <a:t>taste ´</a:t>
            </a:r>
            <a:r>
              <a:rPr lang="de-DE" dirty="0" err="1">
                <a:solidFill>
                  <a:schemeClr val="bg1"/>
                </a:solidFill>
              </a:rPr>
              <a:t>njoy</a:t>
            </a:r>
            <a:endParaRPr lang="de-DE" dirty="0">
              <a:solidFill>
                <a:schemeClr val="bg1"/>
              </a:solidFill>
            </a:endParaRPr>
          </a:p>
        </p:txBody>
      </p:sp>
      <p:sp>
        <p:nvSpPr>
          <p:cNvPr id="80" name="Title Placeholder 1">
            <a:extLst>
              <a:ext uri="{FF2B5EF4-FFF2-40B4-BE49-F238E27FC236}">
                <a16:creationId xmlns:a16="http://schemas.microsoft.com/office/drawing/2014/main" id="{8A03BE5A-5A8C-4535-ABD2-E2280A726DC6}"/>
              </a:ext>
            </a:extLst>
          </p:cNvPr>
          <p:cNvSpPr txBox="1">
            <a:spLocks/>
          </p:cNvSpPr>
          <p:nvPr/>
        </p:nvSpPr>
        <p:spPr>
          <a:xfrm>
            <a:off x="560659" y="662910"/>
            <a:ext cx="11514623" cy="673474"/>
          </a:xfrm>
          <a:prstGeom prst="rect">
            <a:avLst/>
          </a:prstGeom>
        </p:spPr>
        <p:txBody>
          <a:bodyPr vert="horz" lIns="9000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Logo und Farbwelt</a:t>
            </a:r>
            <a:endParaRPr lang="da-DK"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pic>
        <p:nvPicPr>
          <p:cNvPr id="81" name="Grafik 80">
            <a:extLst>
              <a:ext uri="{FF2B5EF4-FFF2-40B4-BE49-F238E27FC236}">
                <a16:creationId xmlns:a16="http://schemas.microsoft.com/office/drawing/2014/main" id="{F1328085-795A-405B-B2BA-0249ED4719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0344" y="4915297"/>
            <a:ext cx="1465512" cy="1495917"/>
          </a:xfrm>
          <a:prstGeom prst="rect">
            <a:avLst/>
          </a:prstGeom>
        </p:spPr>
      </p:pic>
      <p:sp>
        <p:nvSpPr>
          <p:cNvPr id="82" name="Textplatzhalter 2">
            <a:extLst>
              <a:ext uri="{FF2B5EF4-FFF2-40B4-BE49-F238E27FC236}">
                <a16:creationId xmlns:a16="http://schemas.microsoft.com/office/drawing/2014/main" id="{0C86FEB7-FF40-425A-947B-5DC517BC4B09}"/>
              </a:ext>
            </a:extLst>
          </p:cNvPr>
          <p:cNvSpPr txBox="1">
            <a:spLocks/>
          </p:cNvSpPr>
          <p:nvPr/>
        </p:nvSpPr>
        <p:spPr>
          <a:xfrm>
            <a:off x="604201" y="5152833"/>
            <a:ext cx="4114800" cy="230043"/>
          </a:xfrm>
          <a:prstGeom prst="rect">
            <a:avLst/>
          </a:prstGeom>
        </p:spPr>
        <p:txBody>
          <a:bodyPr vert="horz" lIns="91440" tIns="45720" rIns="91440" bIns="45720" rtlCol="0" anchor="ctr">
            <a:noAutofit/>
          </a:bodyPr>
          <a:lstStyle>
            <a:lvl1pPr marL="0" indent="0" algn="l" defTabSz="911750" rtl="0" eaLnBrk="1" latinLnBrk="0" hangingPunct="1">
              <a:lnSpc>
                <a:spcPct val="90000"/>
              </a:lnSpc>
              <a:spcBef>
                <a:spcPts val="997"/>
              </a:spcBef>
              <a:spcAft>
                <a:spcPts val="897"/>
              </a:spcAft>
              <a:buClr>
                <a:schemeClr val="accent3"/>
              </a:buClr>
              <a:buFont typeface="Arial" panose="020B0604020202020204" pitchFamily="34" charset="0"/>
              <a:buNone/>
              <a:defRPr sz="1197"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587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175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67625"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3500" indent="0" algn="l" defTabSz="911750" rtl="0" eaLnBrk="1" latinLnBrk="0" hangingPunct="1">
              <a:lnSpc>
                <a:spcPct val="90000"/>
              </a:lnSpc>
              <a:spcBef>
                <a:spcPts val="499"/>
              </a:spcBef>
              <a:spcAft>
                <a:spcPts val="897"/>
              </a:spcAft>
              <a:buClr>
                <a:schemeClr val="accent3"/>
              </a:buClr>
              <a:buFont typeface="Arial" panose="020B0604020202020204" pitchFamily="34" charset="0"/>
              <a:buNone/>
              <a:defRPr sz="1595" b="0" i="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07312"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188"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063"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4937" indent="-227938" algn="l" defTabSz="91175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911750" rtl="0" eaLnBrk="1" fontAlgn="auto" latinLnBrk="0" hangingPunct="1">
              <a:lnSpc>
                <a:spcPct val="90000"/>
              </a:lnSpc>
              <a:spcBef>
                <a:spcPts val="997"/>
              </a:spcBef>
              <a:spcAft>
                <a:spcPts val="897"/>
              </a:spcAft>
              <a:buClr>
                <a:srgbClr val="0084FF"/>
              </a:buClr>
              <a:buSzTx/>
              <a:buFont typeface="Arial" panose="020B0604020202020204" pitchFamily="34" charset="0"/>
              <a:buNone/>
              <a:tabLst/>
              <a:defRPr/>
            </a:pPr>
            <a:r>
              <a:rPr kumimoji="0" lang="de-DE" sz="1197" b="0" i="0" u="none" strike="noStrike" kern="1200" cap="all" spc="0" normalizeH="0" baseline="0" noProof="0" dirty="0">
                <a:ln>
                  <a:noFill/>
                </a:ln>
                <a:solidFill>
                  <a:schemeClr val="bg1"/>
                </a:solidFill>
                <a:effectLst/>
                <a:uLnTx/>
                <a:uFillTx/>
                <a:latin typeface="Noto Sans Bold" panose="020B0802040504020204" pitchFamily="34"/>
                <a:ea typeface="Noto Sans Bold" panose="020B0802040504020204" pitchFamily="34"/>
                <a:cs typeface="Noto Sans Bold" panose="020B0802040504020204" pitchFamily="34"/>
              </a:rPr>
              <a:t>weitere Logodarstellungen</a:t>
            </a:r>
          </a:p>
        </p:txBody>
      </p:sp>
      <p:grpSp>
        <p:nvGrpSpPr>
          <p:cNvPr id="83" name="Grafik 31">
            <a:extLst>
              <a:ext uri="{FF2B5EF4-FFF2-40B4-BE49-F238E27FC236}">
                <a16:creationId xmlns:a16="http://schemas.microsoft.com/office/drawing/2014/main" id="{E30819CB-8A1D-40B4-8439-A957DBB3ADC6}"/>
              </a:ext>
            </a:extLst>
          </p:cNvPr>
          <p:cNvGrpSpPr/>
          <p:nvPr/>
        </p:nvGrpSpPr>
        <p:grpSpPr>
          <a:xfrm>
            <a:off x="388144" y="6413539"/>
            <a:ext cx="1373123" cy="95377"/>
            <a:chOff x="388144" y="6413539"/>
            <a:chExt cx="1373123" cy="95377"/>
          </a:xfrm>
        </p:grpSpPr>
        <p:sp>
          <p:nvSpPr>
            <p:cNvPr id="84" name="Freihandform: Form 83">
              <a:extLst>
                <a:ext uri="{FF2B5EF4-FFF2-40B4-BE49-F238E27FC236}">
                  <a16:creationId xmlns:a16="http://schemas.microsoft.com/office/drawing/2014/main" id="{8BE210E3-E780-4D5A-8634-9EEEC19A85E5}"/>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85" name="Freihandform: Form 84">
              <a:extLst>
                <a:ext uri="{FF2B5EF4-FFF2-40B4-BE49-F238E27FC236}">
                  <a16:creationId xmlns:a16="http://schemas.microsoft.com/office/drawing/2014/main" id="{F828AD79-42F5-4B1E-8A8A-64EF9719E384}"/>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86" name="object 76">
            <a:extLst>
              <a:ext uri="{FF2B5EF4-FFF2-40B4-BE49-F238E27FC236}">
                <a16:creationId xmlns:a16="http://schemas.microsoft.com/office/drawing/2014/main" id="{B1C55486-2B77-49F1-A9C0-DEA495489D83}"/>
              </a:ext>
            </a:extLst>
          </p:cNvPr>
          <p:cNvPicPr/>
          <p:nvPr/>
        </p:nvPicPr>
        <p:blipFill>
          <a:blip r:embed="rId6" cstate="email">
            <a:extLst>
              <a:ext uri="{28A0092B-C50C-407E-A947-70E740481C1C}">
                <a14:useLocalDpi xmlns:a14="http://schemas.microsoft.com/office/drawing/2010/main"/>
              </a:ext>
            </a:extLst>
          </a:blip>
          <a:stretch>
            <a:fillRect/>
          </a:stretch>
        </p:blipFill>
        <p:spPr>
          <a:xfrm>
            <a:off x="3957465" y="1464996"/>
            <a:ext cx="1454971" cy="1406472"/>
          </a:xfrm>
          <a:prstGeom prst="rect">
            <a:avLst/>
          </a:prstGeom>
        </p:spPr>
      </p:pic>
    </p:spTree>
    <p:extLst>
      <p:ext uri="{BB962C8B-B14F-4D97-AF65-F5344CB8AC3E}">
        <p14:creationId xmlns:p14="http://schemas.microsoft.com/office/powerpoint/2010/main" val="2807145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6">
            <a:extLst>
              <a:ext uri="{FF2B5EF4-FFF2-40B4-BE49-F238E27FC236}">
                <a16:creationId xmlns:a16="http://schemas.microsoft.com/office/drawing/2014/main" id="{8DD8747A-4EA8-4891-8F67-2B01ADFD1FC7}"/>
              </a:ext>
            </a:extLst>
          </p:cNvPr>
          <p:cNvSpPr txBox="1">
            <a:spLocks/>
          </p:cNvSpPr>
          <p:nvPr/>
        </p:nvSpPr>
        <p:spPr>
          <a:xfrm>
            <a:off x="596226" y="1561068"/>
            <a:ext cx="11514622" cy="4538772"/>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8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Platzhalter Text</a:t>
            </a:r>
            <a:endParaRPr lang="en-GB"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3" name="Text Placeholder 13">
            <a:extLst>
              <a:ext uri="{FF2B5EF4-FFF2-40B4-BE49-F238E27FC236}">
                <a16:creationId xmlns:a16="http://schemas.microsoft.com/office/drawing/2014/main" id="{D24CF8BA-D603-4FBA-8B78-AAA738804132}"/>
              </a:ext>
            </a:extLst>
          </p:cNvPr>
          <p:cNvSpPr txBox="1">
            <a:spLocks/>
          </p:cNvSpPr>
          <p:nvPr/>
        </p:nvSpPr>
        <p:spPr>
          <a:xfrm>
            <a:off x="612387" y="335975"/>
            <a:ext cx="4114800" cy="23004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2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2pPr>
            <a:lvl3pPr marL="9144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3"/>
                </a:solidFill>
                <a:latin typeface="Noto Sans Bold" panose="020B0802040504020204" pitchFamily="34"/>
                <a:ea typeface="Noto Sans Bold" panose="020B0802040504020204" pitchFamily="34"/>
                <a:cs typeface="Noto Sans Bold" panose="020B0802040504020204"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bg1"/>
                </a:solidFill>
              </a:rPr>
              <a:t>taste ´</a:t>
            </a:r>
            <a:r>
              <a:rPr lang="de-DE" dirty="0" err="1">
                <a:solidFill>
                  <a:schemeClr val="bg1"/>
                </a:solidFill>
              </a:rPr>
              <a:t>njoy</a:t>
            </a:r>
            <a:endParaRPr lang="de-DE" dirty="0">
              <a:solidFill>
                <a:schemeClr val="bg1"/>
              </a:solidFill>
            </a:endParaRPr>
          </a:p>
        </p:txBody>
      </p:sp>
      <p:sp>
        <p:nvSpPr>
          <p:cNvPr id="4" name="Title Placeholder 1">
            <a:extLst>
              <a:ext uri="{FF2B5EF4-FFF2-40B4-BE49-F238E27FC236}">
                <a16:creationId xmlns:a16="http://schemas.microsoft.com/office/drawing/2014/main" id="{93183A7D-6715-4474-8E7C-BCD3A8DA7732}"/>
              </a:ext>
            </a:extLst>
          </p:cNvPr>
          <p:cNvSpPr txBox="1">
            <a:spLocks/>
          </p:cNvSpPr>
          <p:nvPr/>
        </p:nvSpPr>
        <p:spPr>
          <a:xfrm>
            <a:off x="561389" y="662910"/>
            <a:ext cx="11514623" cy="673474"/>
          </a:xfrm>
          <a:prstGeom prst="rect">
            <a:avLst/>
          </a:prstGeom>
        </p:spPr>
        <p:txBody>
          <a:bodyPr vert="horz" lIns="9000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Produktionskonzepte</a:t>
            </a:r>
            <a:endParaRPr lang="da-DK"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5" name="Rechtwinkliges Dreieck 4">
            <a:extLst>
              <a:ext uri="{FF2B5EF4-FFF2-40B4-BE49-F238E27FC236}">
                <a16:creationId xmlns:a16="http://schemas.microsoft.com/office/drawing/2014/main" id="{AAA17313-54F4-4DC0-911B-3D244AF2EF98}"/>
              </a:ext>
            </a:extLst>
          </p:cNvPr>
          <p:cNvSpPr/>
          <p:nvPr/>
        </p:nvSpPr>
        <p:spPr>
          <a:xfrm rot="16200000">
            <a:off x="4482285" y="1381534"/>
            <a:ext cx="626258" cy="8226709"/>
          </a:xfrm>
          <a:prstGeom prst="rtTriangle">
            <a:avLst/>
          </a:prstGeom>
          <a:solidFill>
            <a:srgbClr val="16E4B4"/>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Noto Sans Light"/>
              <a:ea typeface="+mn-ea"/>
              <a:cs typeface="+mn-cs"/>
            </a:endParaRPr>
          </a:p>
        </p:txBody>
      </p:sp>
      <p:sp>
        <p:nvSpPr>
          <p:cNvPr id="6" name="Rechtwinkliges Dreieck 5">
            <a:extLst>
              <a:ext uri="{FF2B5EF4-FFF2-40B4-BE49-F238E27FC236}">
                <a16:creationId xmlns:a16="http://schemas.microsoft.com/office/drawing/2014/main" id="{4EC4A6D0-E41D-468A-AFFB-40BEA9B97ADD}"/>
              </a:ext>
            </a:extLst>
          </p:cNvPr>
          <p:cNvSpPr/>
          <p:nvPr/>
        </p:nvSpPr>
        <p:spPr>
          <a:xfrm rot="16200000" flipH="1" flipV="1">
            <a:off x="4513402" y="1387281"/>
            <a:ext cx="626257" cy="8226711"/>
          </a:xfrm>
          <a:prstGeom prst="rtTriangle">
            <a:avLst/>
          </a:prstGeom>
          <a:solidFill>
            <a:srgbClr val="F4EBE8">
              <a:alpha val="5098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Noto Sans Light"/>
              <a:ea typeface="+mn-ea"/>
              <a:cs typeface="+mn-cs"/>
            </a:endParaRPr>
          </a:p>
        </p:txBody>
      </p:sp>
      <p:sp>
        <p:nvSpPr>
          <p:cNvPr id="7" name="Textfeld 6">
            <a:extLst>
              <a:ext uri="{FF2B5EF4-FFF2-40B4-BE49-F238E27FC236}">
                <a16:creationId xmlns:a16="http://schemas.microsoft.com/office/drawing/2014/main" id="{979DDBB3-12A1-42BD-868F-679848C6A59C}"/>
              </a:ext>
            </a:extLst>
          </p:cNvPr>
          <p:cNvSpPr txBox="1"/>
          <p:nvPr/>
        </p:nvSpPr>
        <p:spPr>
          <a:xfrm>
            <a:off x="604935" y="3005239"/>
            <a:ext cx="5300569" cy="369332"/>
          </a:xfrm>
          <a:prstGeom prst="rect">
            <a:avLst/>
          </a:prstGeom>
          <a:noFill/>
        </p:spPr>
        <p:txBody>
          <a:bodyPr wrap="square" rtlCol="0">
            <a:spAutoFit/>
          </a:bodyPr>
          <a:lstStyle/>
          <a:p>
            <a:r>
              <a:rPr lang="de-DE" dirty="0">
                <a:solidFill>
                  <a:schemeClr val="bg1"/>
                </a:solidFill>
                <a:latin typeface="Noto Sans Light"/>
              </a:rPr>
              <a:t>Steigender Anteil an Bio-Wareneinsatz</a:t>
            </a:r>
          </a:p>
        </p:txBody>
      </p:sp>
      <p:sp>
        <p:nvSpPr>
          <p:cNvPr id="8" name="Textfeld 7">
            <a:extLst>
              <a:ext uri="{FF2B5EF4-FFF2-40B4-BE49-F238E27FC236}">
                <a16:creationId xmlns:a16="http://schemas.microsoft.com/office/drawing/2014/main" id="{4789F660-EAEE-4FC5-98CC-BD4B383F7F28}"/>
              </a:ext>
            </a:extLst>
          </p:cNvPr>
          <p:cNvSpPr txBox="1"/>
          <p:nvPr/>
        </p:nvSpPr>
        <p:spPr>
          <a:xfrm>
            <a:off x="7702156" y="5154875"/>
            <a:ext cx="1353863" cy="369332"/>
          </a:xfrm>
          <a:prstGeom prst="rect">
            <a:avLst/>
          </a:prstGeom>
          <a:noFill/>
        </p:spPr>
        <p:txBody>
          <a:bodyPr wrap="square" rtlCol="0">
            <a:spAutoFit/>
          </a:bodyPr>
          <a:lstStyle/>
          <a:p>
            <a:pPr algn="ctr"/>
            <a:r>
              <a:rPr lang="de-DE" b="1" dirty="0">
                <a:solidFill>
                  <a:srgbClr val="030037"/>
                </a:solidFill>
                <a:latin typeface="72 Black" panose="020B0A04030603020204" pitchFamily="34" charset="0"/>
                <a:cs typeface="72 Black" panose="020B0A04030603020204" pitchFamily="34" charset="0"/>
              </a:rPr>
              <a:t>100 %</a:t>
            </a:r>
          </a:p>
        </p:txBody>
      </p:sp>
      <p:sp>
        <p:nvSpPr>
          <p:cNvPr id="9" name="Textfeld 8">
            <a:extLst>
              <a:ext uri="{FF2B5EF4-FFF2-40B4-BE49-F238E27FC236}">
                <a16:creationId xmlns:a16="http://schemas.microsoft.com/office/drawing/2014/main" id="{FD0D1064-26E2-484B-80C2-E5EE9BD1AB9A}"/>
              </a:ext>
            </a:extLst>
          </p:cNvPr>
          <p:cNvSpPr txBox="1"/>
          <p:nvPr/>
        </p:nvSpPr>
        <p:spPr>
          <a:xfrm>
            <a:off x="1196119" y="5158070"/>
            <a:ext cx="1353863" cy="369332"/>
          </a:xfrm>
          <a:prstGeom prst="rect">
            <a:avLst/>
          </a:prstGeom>
          <a:noFill/>
        </p:spPr>
        <p:txBody>
          <a:bodyPr wrap="square" rtlCol="0">
            <a:spAutoFit/>
          </a:bodyPr>
          <a:lstStyle/>
          <a:p>
            <a:pPr algn="ctr"/>
            <a:r>
              <a:rPr lang="de-DE" b="1" dirty="0">
                <a:solidFill>
                  <a:srgbClr val="030037"/>
                </a:solidFill>
                <a:latin typeface="72 Black" panose="020B0A04030603020204" pitchFamily="34" charset="0"/>
                <a:cs typeface="72 Black" panose="020B0A04030603020204" pitchFamily="34" charset="0"/>
              </a:rPr>
              <a:t>30 %</a:t>
            </a:r>
          </a:p>
        </p:txBody>
      </p:sp>
      <p:sp>
        <p:nvSpPr>
          <p:cNvPr id="10" name="Textfeld 9">
            <a:extLst>
              <a:ext uri="{FF2B5EF4-FFF2-40B4-BE49-F238E27FC236}">
                <a16:creationId xmlns:a16="http://schemas.microsoft.com/office/drawing/2014/main" id="{E03CDD12-C9AE-4B96-8C9B-A6A4FB3A7B44}"/>
              </a:ext>
            </a:extLst>
          </p:cNvPr>
          <p:cNvSpPr txBox="1"/>
          <p:nvPr/>
        </p:nvSpPr>
        <p:spPr>
          <a:xfrm>
            <a:off x="3519577" y="5155809"/>
            <a:ext cx="1788401" cy="369332"/>
          </a:xfrm>
          <a:prstGeom prst="rect">
            <a:avLst/>
          </a:prstGeom>
          <a:noFill/>
        </p:spPr>
        <p:txBody>
          <a:bodyPr wrap="square" rtlCol="0">
            <a:spAutoFit/>
          </a:bodyPr>
          <a:lstStyle/>
          <a:p>
            <a:pPr algn="ctr"/>
            <a:r>
              <a:rPr lang="de-DE" b="1" dirty="0">
                <a:solidFill>
                  <a:srgbClr val="030037"/>
                </a:solidFill>
                <a:latin typeface="72 Black" panose="020B0A04030603020204" pitchFamily="34" charset="0"/>
                <a:cs typeface="72 Black" panose="020B0A04030603020204" pitchFamily="34" charset="0"/>
              </a:rPr>
              <a:t>30-40 %</a:t>
            </a:r>
          </a:p>
        </p:txBody>
      </p:sp>
      <p:sp>
        <p:nvSpPr>
          <p:cNvPr id="11" name="Textfeld 10">
            <a:extLst>
              <a:ext uri="{FF2B5EF4-FFF2-40B4-BE49-F238E27FC236}">
                <a16:creationId xmlns:a16="http://schemas.microsoft.com/office/drawing/2014/main" id="{C37B830E-073B-4C95-9449-4D415B090583}"/>
              </a:ext>
            </a:extLst>
          </p:cNvPr>
          <p:cNvSpPr txBox="1"/>
          <p:nvPr/>
        </p:nvSpPr>
        <p:spPr>
          <a:xfrm>
            <a:off x="7964443" y="5387562"/>
            <a:ext cx="975441" cy="338554"/>
          </a:xfrm>
          <a:prstGeom prst="rect">
            <a:avLst/>
          </a:prstGeom>
          <a:noFill/>
        </p:spPr>
        <p:txBody>
          <a:bodyPr wrap="square" rtlCol="0">
            <a:spAutoFit/>
          </a:bodyPr>
          <a:lstStyle/>
          <a:p>
            <a:r>
              <a:rPr lang="de-DE" sz="1600" b="1" dirty="0">
                <a:solidFill>
                  <a:srgbClr val="030037"/>
                </a:solidFill>
                <a:latin typeface="72 Black" panose="020B0A04030603020204" pitchFamily="34" charset="0"/>
                <a:cs typeface="72 Black" panose="020B0A04030603020204" pitchFamily="34" charset="0"/>
              </a:rPr>
              <a:t>Bio</a:t>
            </a:r>
          </a:p>
        </p:txBody>
      </p:sp>
      <p:grpSp>
        <p:nvGrpSpPr>
          <p:cNvPr id="12" name="Grafik 23">
            <a:extLst>
              <a:ext uri="{FF2B5EF4-FFF2-40B4-BE49-F238E27FC236}">
                <a16:creationId xmlns:a16="http://schemas.microsoft.com/office/drawing/2014/main" id="{A2343C6E-7C83-4C22-89B8-31AF49F008E4}"/>
              </a:ext>
            </a:extLst>
          </p:cNvPr>
          <p:cNvGrpSpPr/>
          <p:nvPr/>
        </p:nvGrpSpPr>
        <p:grpSpPr>
          <a:xfrm>
            <a:off x="7691352" y="3739801"/>
            <a:ext cx="1236126" cy="1231528"/>
            <a:chOff x="9846404" y="-164786"/>
            <a:chExt cx="2330715" cy="2322047"/>
          </a:xfrm>
          <a:effectLst>
            <a:outerShdw blurRad="50800" dist="38100" dir="2700000" algn="tl" rotWithShape="0">
              <a:prstClr val="black"/>
            </a:outerShdw>
          </a:effectLst>
        </p:grpSpPr>
        <p:sp>
          <p:nvSpPr>
            <p:cNvPr id="13" name="Freihandform: Form 25">
              <a:extLst>
                <a:ext uri="{FF2B5EF4-FFF2-40B4-BE49-F238E27FC236}">
                  <a16:creationId xmlns:a16="http://schemas.microsoft.com/office/drawing/2014/main" id="{41C8E9B3-A3C2-45F0-8914-24487D1125F3}"/>
                </a:ext>
              </a:extLst>
            </p:cNvPr>
            <p:cNvSpPr/>
            <p:nvPr/>
          </p:nvSpPr>
          <p:spPr>
            <a:xfrm>
              <a:off x="9914983" y="-73823"/>
              <a:ext cx="2262136" cy="2231084"/>
            </a:xfrm>
            <a:custGeom>
              <a:avLst/>
              <a:gdLst>
                <a:gd name="connsiteX0" fmla="*/ 953 w 2262136"/>
                <a:gd name="connsiteY0" fmla="*/ 1182747 h 2231084"/>
                <a:gd name="connsiteX1" fmla="*/ 29528 w 2262136"/>
                <a:gd name="connsiteY1" fmla="*/ 1208464 h 2231084"/>
                <a:gd name="connsiteX2" fmla="*/ 34290 w 2262136"/>
                <a:gd name="connsiteY2" fmla="*/ 1130359 h 2231084"/>
                <a:gd name="connsiteX3" fmla="*/ 32385 w 2262136"/>
                <a:gd name="connsiteY3" fmla="*/ 1068447 h 2231084"/>
                <a:gd name="connsiteX4" fmla="*/ 21908 w 2262136"/>
                <a:gd name="connsiteY4" fmla="*/ 918904 h 2231084"/>
                <a:gd name="connsiteX5" fmla="*/ 14288 w 2262136"/>
                <a:gd name="connsiteY5" fmla="*/ 876042 h 2231084"/>
                <a:gd name="connsiteX6" fmla="*/ 38100 w 2262136"/>
                <a:gd name="connsiteY6" fmla="*/ 865564 h 2231084"/>
                <a:gd name="connsiteX7" fmla="*/ 44768 w 2262136"/>
                <a:gd name="connsiteY7" fmla="*/ 805557 h 2231084"/>
                <a:gd name="connsiteX8" fmla="*/ 80010 w 2262136"/>
                <a:gd name="connsiteY8" fmla="*/ 688399 h 2231084"/>
                <a:gd name="connsiteX9" fmla="*/ 105727 w 2262136"/>
                <a:gd name="connsiteY9" fmla="*/ 599817 h 2231084"/>
                <a:gd name="connsiteX10" fmla="*/ 126683 w 2262136"/>
                <a:gd name="connsiteY10" fmla="*/ 561717 h 2231084"/>
                <a:gd name="connsiteX11" fmla="*/ 290513 w 2262136"/>
                <a:gd name="connsiteY11" fmla="*/ 375979 h 2231084"/>
                <a:gd name="connsiteX12" fmla="*/ 411480 w 2262136"/>
                <a:gd name="connsiteY12" fmla="*/ 276919 h 2231084"/>
                <a:gd name="connsiteX13" fmla="*/ 422910 w 2262136"/>
                <a:gd name="connsiteY13" fmla="*/ 263584 h 2231084"/>
                <a:gd name="connsiteX14" fmla="*/ 499110 w 2262136"/>
                <a:gd name="connsiteY14" fmla="*/ 192147 h 2231084"/>
                <a:gd name="connsiteX15" fmla="*/ 679133 w 2262136"/>
                <a:gd name="connsiteY15" fmla="*/ 121662 h 2231084"/>
                <a:gd name="connsiteX16" fmla="*/ 699135 w 2262136"/>
                <a:gd name="connsiteY16" fmla="*/ 116899 h 2231084"/>
                <a:gd name="connsiteX17" fmla="*/ 894398 w 2262136"/>
                <a:gd name="connsiteY17" fmla="*/ 94992 h 2231084"/>
                <a:gd name="connsiteX18" fmla="*/ 1058228 w 2262136"/>
                <a:gd name="connsiteY18" fmla="*/ 25459 h 2231084"/>
                <a:gd name="connsiteX19" fmla="*/ 1170623 w 2262136"/>
                <a:gd name="connsiteY19" fmla="*/ 694 h 2231084"/>
                <a:gd name="connsiteX20" fmla="*/ 1314450 w 2262136"/>
                <a:gd name="connsiteY20" fmla="*/ 12124 h 2231084"/>
                <a:gd name="connsiteX21" fmla="*/ 1406843 w 2262136"/>
                <a:gd name="connsiteY21" fmla="*/ 31174 h 2231084"/>
                <a:gd name="connsiteX22" fmla="*/ 1479233 w 2262136"/>
                <a:gd name="connsiteY22" fmla="*/ 36889 h 2231084"/>
                <a:gd name="connsiteX23" fmla="*/ 1492568 w 2262136"/>
                <a:gd name="connsiteY23" fmla="*/ 63559 h 2231084"/>
                <a:gd name="connsiteX24" fmla="*/ 1585913 w 2262136"/>
                <a:gd name="connsiteY24" fmla="*/ 84514 h 2231084"/>
                <a:gd name="connsiteX25" fmla="*/ 1621155 w 2262136"/>
                <a:gd name="connsiteY25" fmla="*/ 102612 h 2231084"/>
                <a:gd name="connsiteX26" fmla="*/ 1708785 w 2262136"/>
                <a:gd name="connsiteY26" fmla="*/ 148332 h 2231084"/>
                <a:gd name="connsiteX27" fmla="*/ 1727835 w 2262136"/>
                <a:gd name="connsiteY27" fmla="*/ 184527 h 2231084"/>
                <a:gd name="connsiteX28" fmla="*/ 1841183 w 2262136"/>
                <a:gd name="connsiteY28" fmla="*/ 267394 h 2231084"/>
                <a:gd name="connsiteX29" fmla="*/ 1847850 w 2262136"/>
                <a:gd name="connsiteY29" fmla="*/ 278824 h 2231084"/>
                <a:gd name="connsiteX30" fmla="*/ 1910715 w 2262136"/>
                <a:gd name="connsiteY30" fmla="*/ 319782 h 2231084"/>
                <a:gd name="connsiteX31" fmla="*/ 1943100 w 2262136"/>
                <a:gd name="connsiteY31" fmla="*/ 375979 h 2231084"/>
                <a:gd name="connsiteX32" fmla="*/ 1958340 w 2262136"/>
                <a:gd name="connsiteY32" fmla="*/ 384552 h 2231084"/>
                <a:gd name="connsiteX33" fmla="*/ 1955483 w 2262136"/>
                <a:gd name="connsiteY33" fmla="*/ 354072 h 2231084"/>
                <a:gd name="connsiteX34" fmla="*/ 1991678 w 2262136"/>
                <a:gd name="connsiteY34" fmla="*/ 404554 h 2231084"/>
                <a:gd name="connsiteX35" fmla="*/ 2053590 w 2262136"/>
                <a:gd name="connsiteY35" fmla="*/ 434082 h 2231084"/>
                <a:gd name="connsiteX36" fmla="*/ 2081213 w 2262136"/>
                <a:gd name="connsiteY36" fmla="*/ 475039 h 2231084"/>
                <a:gd name="connsiteX37" fmla="*/ 2088833 w 2262136"/>
                <a:gd name="connsiteY37" fmla="*/ 495994 h 2231084"/>
                <a:gd name="connsiteX38" fmla="*/ 2130743 w 2262136"/>
                <a:gd name="connsiteY38" fmla="*/ 555049 h 2231084"/>
                <a:gd name="connsiteX39" fmla="*/ 2166938 w 2262136"/>
                <a:gd name="connsiteY39" fmla="*/ 631249 h 2231084"/>
                <a:gd name="connsiteX40" fmla="*/ 2205990 w 2262136"/>
                <a:gd name="connsiteY40" fmla="*/ 747454 h 2231084"/>
                <a:gd name="connsiteX41" fmla="*/ 2233613 w 2262136"/>
                <a:gd name="connsiteY41" fmla="*/ 883662 h 2231084"/>
                <a:gd name="connsiteX42" fmla="*/ 2237423 w 2262136"/>
                <a:gd name="connsiteY42" fmla="*/ 919857 h 2231084"/>
                <a:gd name="connsiteX43" fmla="*/ 2237423 w 2262136"/>
                <a:gd name="connsiteY43" fmla="*/ 944622 h 2231084"/>
                <a:gd name="connsiteX44" fmla="*/ 2258378 w 2262136"/>
                <a:gd name="connsiteY44" fmla="*/ 1054159 h 2231084"/>
                <a:gd name="connsiteX45" fmla="*/ 2261235 w 2262136"/>
                <a:gd name="connsiteY45" fmla="*/ 1070352 h 2231084"/>
                <a:gd name="connsiteX46" fmla="*/ 2254568 w 2262136"/>
                <a:gd name="connsiteY46" fmla="*/ 1140837 h 2231084"/>
                <a:gd name="connsiteX47" fmla="*/ 2216468 w 2262136"/>
                <a:gd name="connsiteY47" fmla="*/ 1403727 h 2231084"/>
                <a:gd name="connsiteX48" fmla="*/ 2185035 w 2262136"/>
                <a:gd name="connsiteY48" fmla="*/ 1491357 h 2231084"/>
                <a:gd name="connsiteX49" fmla="*/ 2130743 w 2262136"/>
                <a:gd name="connsiteY49" fmla="*/ 1642804 h 2231084"/>
                <a:gd name="connsiteX50" fmla="*/ 2069783 w 2262136"/>
                <a:gd name="connsiteY50" fmla="*/ 1729482 h 2231084"/>
                <a:gd name="connsiteX51" fmla="*/ 2036445 w 2262136"/>
                <a:gd name="connsiteY51" fmla="*/ 1772344 h 2231084"/>
                <a:gd name="connsiteX52" fmla="*/ 1830705 w 2262136"/>
                <a:gd name="connsiteY52" fmla="*/ 1963797 h 2231084"/>
                <a:gd name="connsiteX53" fmla="*/ 1672590 w 2262136"/>
                <a:gd name="connsiteY53" fmla="*/ 2055237 h 2231084"/>
                <a:gd name="connsiteX54" fmla="*/ 1443990 w 2262136"/>
                <a:gd name="connsiteY54" fmla="*/ 2125722 h 2231084"/>
                <a:gd name="connsiteX55" fmla="*/ 1323975 w 2262136"/>
                <a:gd name="connsiteY55" fmla="*/ 2144772 h 2231084"/>
                <a:gd name="connsiteX56" fmla="*/ 1287780 w 2262136"/>
                <a:gd name="connsiteY56" fmla="*/ 2152392 h 2231084"/>
                <a:gd name="connsiteX57" fmla="*/ 1024890 w 2262136"/>
                <a:gd name="connsiteY57" fmla="*/ 2209542 h 2231084"/>
                <a:gd name="connsiteX58" fmla="*/ 989648 w 2262136"/>
                <a:gd name="connsiteY58" fmla="*/ 2219067 h 2231084"/>
                <a:gd name="connsiteX59" fmla="*/ 922973 w 2262136"/>
                <a:gd name="connsiteY59" fmla="*/ 2229544 h 2231084"/>
                <a:gd name="connsiteX60" fmla="*/ 854393 w 2262136"/>
                <a:gd name="connsiteY60" fmla="*/ 2220019 h 2231084"/>
                <a:gd name="connsiteX61" fmla="*/ 559118 w 2262136"/>
                <a:gd name="connsiteY61" fmla="*/ 2133342 h 2231084"/>
                <a:gd name="connsiteX62" fmla="*/ 401955 w 2262136"/>
                <a:gd name="connsiteY62" fmla="*/ 2053332 h 2231084"/>
                <a:gd name="connsiteX63" fmla="*/ 313373 w 2262136"/>
                <a:gd name="connsiteY63" fmla="*/ 1993324 h 2231084"/>
                <a:gd name="connsiteX64" fmla="*/ 235268 w 2262136"/>
                <a:gd name="connsiteY64" fmla="*/ 1924744 h 2231084"/>
                <a:gd name="connsiteX65" fmla="*/ 159068 w 2262136"/>
                <a:gd name="connsiteY65" fmla="*/ 1777107 h 2231084"/>
                <a:gd name="connsiteX66" fmla="*/ 156210 w 2262136"/>
                <a:gd name="connsiteY66" fmla="*/ 1657092 h 2231084"/>
                <a:gd name="connsiteX67" fmla="*/ 206693 w 2262136"/>
                <a:gd name="connsiteY67" fmla="*/ 1638994 h 2231084"/>
                <a:gd name="connsiteX68" fmla="*/ 180023 w 2262136"/>
                <a:gd name="connsiteY68" fmla="*/ 1584702 h 2231084"/>
                <a:gd name="connsiteX69" fmla="*/ 140970 w 2262136"/>
                <a:gd name="connsiteY69" fmla="*/ 1513264 h 2231084"/>
                <a:gd name="connsiteX70" fmla="*/ 128588 w 2262136"/>
                <a:gd name="connsiteY70" fmla="*/ 1480879 h 2231084"/>
                <a:gd name="connsiteX71" fmla="*/ 81915 w 2262136"/>
                <a:gd name="connsiteY71" fmla="*/ 1401822 h 2231084"/>
                <a:gd name="connsiteX72" fmla="*/ 47625 w 2262136"/>
                <a:gd name="connsiteY72" fmla="*/ 1318954 h 2231084"/>
                <a:gd name="connsiteX73" fmla="*/ 9525 w 2262136"/>
                <a:gd name="connsiteY73" fmla="*/ 1246564 h 2231084"/>
                <a:gd name="connsiteX74" fmla="*/ 0 w 2262136"/>
                <a:gd name="connsiteY74" fmla="*/ 1181794 h 2231084"/>
                <a:gd name="connsiteX75" fmla="*/ 953 w 2262136"/>
                <a:gd name="connsiteY75" fmla="*/ 1182747 h 2231084"/>
                <a:gd name="connsiteX76" fmla="*/ 1952625 w 2262136"/>
                <a:gd name="connsiteY76" fmla="*/ 1743769 h 2231084"/>
                <a:gd name="connsiteX77" fmla="*/ 1962150 w 2262136"/>
                <a:gd name="connsiteY77" fmla="*/ 1748532 h 2231084"/>
                <a:gd name="connsiteX78" fmla="*/ 2039303 w 2262136"/>
                <a:gd name="connsiteY78" fmla="*/ 1641852 h 2231084"/>
                <a:gd name="connsiteX79" fmla="*/ 1994535 w 2262136"/>
                <a:gd name="connsiteY79" fmla="*/ 1695192 h 2231084"/>
                <a:gd name="connsiteX80" fmla="*/ 1952625 w 2262136"/>
                <a:gd name="connsiteY80" fmla="*/ 1743769 h 2231084"/>
                <a:gd name="connsiteX81" fmla="*/ 634365 w 2262136"/>
                <a:gd name="connsiteY81" fmla="*/ 2035234 h 2231084"/>
                <a:gd name="connsiteX82" fmla="*/ 713423 w 2262136"/>
                <a:gd name="connsiteY82" fmla="*/ 2074287 h 2231084"/>
                <a:gd name="connsiteX83" fmla="*/ 634365 w 2262136"/>
                <a:gd name="connsiteY83" fmla="*/ 2035234 h 2231084"/>
                <a:gd name="connsiteX84" fmla="*/ 2117408 w 2262136"/>
                <a:gd name="connsiteY84" fmla="*/ 716974 h 2231084"/>
                <a:gd name="connsiteX85" fmla="*/ 2082165 w 2262136"/>
                <a:gd name="connsiteY85" fmla="*/ 644584 h 2231084"/>
                <a:gd name="connsiteX86" fmla="*/ 2117408 w 2262136"/>
                <a:gd name="connsiteY86" fmla="*/ 716974 h 223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262136" h="2231084">
                  <a:moveTo>
                    <a:pt x="953" y="1182747"/>
                  </a:moveTo>
                  <a:cubicBezTo>
                    <a:pt x="9525" y="1190367"/>
                    <a:pt x="18098" y="1197987"/>
                    <a:pt x="29528" y="1208464"/>
                  </a:cubicBezTo>
                  <a:cubicBezTo>
                    <a:pt x="51435" y="1180842"/>
                    <a:pt x="31433" y="1155124"/>
                    <a:pt x="34290" y="1130359"/>
                  </a:cubicBezTo>
                  <a:cubicBezTo>
                    <a:pt x="36195" y="1109404"/>
                    <a:pt x="36195" y="1088449"/>
                    <a:pt x="32385" y="1068447"/>
                  </a:cubicBezTo>
                  <a:cubicBezTo>
                    <a:pt x="21908" y="1018917"/>
                    <a:pt x="14288" y="969387"/>
                    <a:pt x="21908" y="918904"/>
                  </a:cubicBezTo>
                  <a:cubicBezTo>
                    <a:pt x="23813" y="907474"/>
                    <a:pt x="5715" y="891282"/>
                    <a:pt x="14288" y="876042"/>
                  </a:cubicBezTo>
                  <a:cubicBezTo>
                    <a:pt x="17145" y="871279"/>
                    <a:pt x="28575" y="869374"/>
                    <a:pt x="38100" y="865564"/>
                  </a:cubicBezTo>
                  <a:cubicBezTo>
                    <a:pt x="34290" y="847467"/>
                    <a:pt x="20003" y="824607"/>
                    <a:pt x="44768" y="805557"/>
                  </a:cubicBezTo>
                  <a:cubicBezTo>
                    <a:pt x="35243" y="761742"/>
                    <a:pt x="71438" y="727452"/>
                    <a:pt x="80010" y="688399"/>
                  </a:cubicBezTo>
                  <a:cubicBezTo>
                    <a:pt x="86677" y="657919"/>
                    <a:pt x="97155" y="629344"/>
                    <a:pt x="105727" y="599817"/>
                  </a:cubicBezTo>
                  <a:cubicBezTo>
                    <a:pt x="109538" y="586482"/>
                    <a:pt x="118110" y="574099"/>
                    <a:pt x="126683" y="561717"/>
                  </a:cubicBezTo>
                  <a:cubicBezTo>
                    <a:pt x="174308" y="495994"/>
                    <a:pt x="222885" y="432177"/>
                    <a:pt x="290513" y="375979"/>
                  </a:cubicBezTo>
                  <a:cubicBezTo>
                    <a:pt x="330518" y="342642"/>
                    <a:pt x="366713" y="307399"/>
                    <a:pt x="411480" y="276919"/>
                  </a:cubicBezTo>
                  <a:cubicBezTo>
                    <a:pt x="416243" y="273109"/>
                    <a:pt x="421958" y="268347"/>
                    <a:pt x="422910" y="263584"/>
                  </a:cubicBezTo>
                  <a:cubicBezTo>
                    <a:pt x="433388" y="229294"/>
                    <a:pt x="465773" y="211197"/>
                    <a:pt x="499110" y="192147"/>
                  </a:cubicBezTo>
                  <a:cubicBezTo>
                    <a:pt x="554355" y="159762"/>
                    <a:pt x="614363" y="137854"/>
                    <a:pt x="679133" y="121662"/>
                  </a:cubicBezTo>
                  <a:cubicBezTo>
                    <a:pt x="685800" y="119757"/>
                    <a:pt x="693420" y="115947"/>
                    <a:pt x="699135" y="116899"/>
                  </a:cubicBezTo>
                  <a:cubicBezTo>
                    <a:pt x="768668" y="132139"/>
                    <a:pt x="827723" y="92134"/>
                    <a:pt x="894398" y="94992"/>
                  </a:cubicBezTo>
                  <a:cubicBezTo>
                    <a:pt x="964883" y="97849"/>
                    <a:pt x="1003935" y="49272"/>
                    <a:pt x="1058228" y="25459"/>
                  </a:cubicBezTo>
                  <a:cubicBezTo>
                    <a:pt x="1093470" y="9267"/>
                    <a:pt x="1128713" y="-3116"/>
                    <a:pt x="1170623" y="694"/>
                  </a:cubicBezTo>
                  <a:cubicBezTo>
                    <a:pt x="1218248" y="5457"/>
                    <a:pt x="1266825" y="6409"/>
                    <a:pt x="1314450" y="12124"/>
                  </a:cubicBezTo>
                  <a:cubicBezTo>
                    <a:pt x="1345883" y="15934"/>
                    <a:pt x="1376363" y="26412"/>
                    <a:pt x="1406843" y="31174"/>
                  </a:cubicBezTo>
                  <a:cubicBezTo>
                    <a:pt x="1427798" y="34984"/>
                    <a:pt x="1449705" y="34984"/>
                    <a:pt x="1479233" y="36889"/>
                  </a:cubicBezTo>
                  <a:cubicBezTo>
                    <a:pt x="1481138" y="40699"/>
                    <a:pt x="1486853" y="52129"/>
                    <a:pt x="1492568" y="63559"/>
                  </a:cubicBezTo>
                  <a:cubicBezTo>
                    <a:pt x="1525905" y="59749"/>
                    <a:pt x="1559243" y="60702"/>
                    <a:pt x="1585913" y="84514"/>
                  </a:cubicBezTo>
                  <a:cubicBezTo>
                    <a:pt x="1594485" y="92134"/>
                    <a:pt x="1608773" y="96897"/>
                    <a:pt x="1621155" y="102612"/>
                  </a:cubicBezTo>
                  <a:cubicBezTo>
                    <a:pt x="1650683" y="117852"/>
                    <a:pt x="1681163" y="131187"/>
                    <a:pt x="1708785" y="148332"/>
                  </a:cubicBezTo>
                  <a:cubicBezTo>
                    <a:pt x="1719263" y="154999"/>
                    <a:pt x="1720215" y="170239"/>
                    <a:pt x="1727835" y="184527"/>
                  </a:cubicBezTo>
                  <a:cubicBezTo>
                    <a:pt x="1781175" y="195004"/>
                    <a:pt x="1804035" y="236914"/>
                    <a:pt x="1841183" y="267394"/>
                  </a:cubicBezTo>
                  <a:cubicBezTo>
                    <a:pt x="1844993" y="270252"/>
                    <a:pt x="1844040" y="275967"/>
                    <a:pt x="1847850" y="278824"/>
                  </a:cubicBezTo>
                  <a:cubicBezTo>
                    <a:pt x="1864995" y="295969"/>
                    <a:pt x="1902143" y="292159"/>
                    <a:pt x="1910715" y="319782"/>
                  </a:cubicBezTo>
                  <a:cubicBezTo>
                    <a:pt x="1917383" y="339784"/>
                    <a:pt x="1931670" y="357882"/>
                    <a:pt x="1943100" y="375979"/>
                  </a:cubicBezTo>
                  <a:cubicBezTo>
                    <a:pt x="1944053" y="377884"/>
                    <a:pt x="1948815" y="378837"/>
                    <a:pt x="1958340" y="384552"/>
                  </a:cubicBezTo>
                  <a:cubicBezTo>
                    <a:pt x="1957388" y="371217"/>
                    <a:pt x="1956435" y="362644"/>
                    <a:pt x="1955483" y="354072"/>
                  </a:cubicBezTo>
                  <a:cubicBezTo>
                    <a:pt x="1976438" y="347404"/>
                    <a:pt x="1988820" y="365502"/>
                    <a:pt x="1991678" y="404554"/>
                  </a:cubicBezTo>
                  <a:cubicBezTo>
                    <a:pt x="2011680" y="414079"/>
                    <a:pt x="2032635" y="424557"/>
                    <a:pt x="2053590" y="434082"/>
                  </a:cubicBezTo>
                  <a:cubicBezTo>
                    <a:pt x="2072640" y="443607"/>
                    <a:pt x="2086928" y="455037"/>
                    <a:pt x="2081213" y="475039"/>
                  </a:cubicBezTo>
                  <a:cubicBezTo>
                    <a:pt x="2079308" y="481707"/>
                    <a:pt x="2085023" y="490279"/>
                    <a:pt x="2088833" y="495994"/>
                  </a:cubicBezTo>
                  <a:cubicBezTo>
                    <a:pt x="2103120" y="515997"/>
                    <a:pt x="2133600" y="536952"/>
                    <a:pt x="2130743" y="555049"/>
                  </a:cubicBezTo>
                  <a:cubicBezTo>
                    <a:pt x="2125028" y="589339"/>
                    <a:pt x="2155508" y="606484"/>
                    <a:pt x="2166938" y="631249"/>
                  </a:cubicBezTo>
                  <a:cubicBezTo>
                    <a:pt x="2184083" y="668397"/>
                    <a:pt x="2196465" y="708402"/>
                    <a:pt x="2205990" y="747454"/>
                  </a:cubicBezTo>
                  <a:cubicBezTo>
                    <a:pt x="2217420" y="792222"/>
                    <a:pt x="2225040" y="838894"/>
                    <a:pt x="2233613" y="883662"/>
                  </a:cubicBezTo>
                  <a:cubicBezTo>
                    <a:pt x="2235518" y="896044"/>
                    <a:pt x="2236470" y="908427"/>
                    <a:pt x="2237423" y="919857"/>
                  </a:cubicBezTo>
                  <a:cubicBezTo>
                    <a:pt x="2238375" y="928429"/>
                    <a:pt x="2235518" y="937002"/>
                    <a:pt x="2237423" y="944622"/>
                  </a:cubicBezTo>
                  <a:cubicBezTo>
                    <a:pt x="2244090" y="980817"/>
                    <a:pt x="2251710" y="1017964"/>
                    <a:pt x="2258378" y="1054159"/>
                  </a:cubicBezTo>
                  <a:cubicBezTo>
                    <a:pt x="2259330" y="1059874"/>
                    <a:pt x="2264093" y="1068447"/>
                    <a:pt x="2261235" y="1070352"/>
                  </a:cubicBezTo>
                  <a:cubicBezTo>
                    <a:pt x="2226945" y="1092259"/>
                    <a:pt x="2252663" y="1117024"/>
                    <a:pt x="2254568" y="1140837"/>
                  </a:cubicBezTo>
                  <a:cubicBezTo>
                    <a:pt x="2260283" y="1230372"/>
                    <a:pt x="2241233" y="1317049"/>
                    <a:pt x="2216468" y="1403727"/>
                  </a:cubicBezTo>
                  <a:cubicBezTo>
                    <a:pt x="2207895" y="1433254"/>
                    <a:pt x="2183130" y="1462782"/>
                    <a:pt x="2185035" y="1491357"/>
                  </a:cubicBezTo>
                  <a:cubicBezTo>
                    <a:pt x="2188845" y="1548507"/>
                    <a:pt x="2149793" y="1593274"/>
                    <a:pt x="2130743" y="1642804"/>
                  </a:cubicBezTo>
                  <a:cubicBezTo>
                    <a:pt x="2119313" y="1673284"/>
                    <a:pt x="2090738" y="1700907"/>
                    <a:pt x="2069783" y="1729482"/>
                  </a:cubicBezTo>
                  <a:cubicBezTo>
                    <a:pt x="2059305" y="1743769"/>
                    <a:pt x="2046923" y="1757104"/>
                    <a:pt x="2036445" y="1772344"/>
                  </a:cubicBezTo>
                  <a:cubicBezTo>
                    <a:pt x="1984058" y="1846639"/>
                    <a:pt x="1908810" y="1906647"/>
                    <a:pt x="1830705" y="1963797"/>
                  </a:cubicBezTo>
                  <a:cubicBezTo>
                    <a:pt x="1783080" y="1999039"/>
                    <a:pt x="1728788" y="2030472"/>
                    <a:pt x="1672590" y="2055237"/>
                  </a:cubicBezTo>
                  <a:cubicBezTo>
                    <a:pt x="1601153" y="2087622"/>
                    <a:pt x="1524000" y="2111434"/>
                    <a:pt x="1443990" y="2125722"/>
                  </a:cubicBezTo>
                  <a:cubicBezTo>
                    <a:pt x="1403985" y="2132389"/>
                    <a:pt x="1363980" y="2138104"/>
                    <a:pt x="1323975" y="2144772"/>
                  </a:cubicBezTo>
                  <a:cubicBezTo>
                    <a:pt x="1311593" y="2146677"/>
                    <a:pt x="1298258" y="2147629"/>
                    <a:pt x="1287780" y="2152392"/>
                  </a:cubicBezTo>
                  <a:cubicBezTo>
                    <a:pt x="1204913" y="2185729"/>
                    <a:pt x="1113473" y="2194302"/>
                    <a:pt x="1024890" y="2209542"/>
                  </a:cubicBezTo>
                  <a:cubicBezTo>
                    <a:pt x="1012508" y="2211447"/>
                    <a:pt x="997268" y="2212399"/>
                    <a:pt x="989648" y="2219067"/>
                  </a:cubicBezTo>
                  <a:cubicBezTo>
                    <a:pt x="969645" y="2234307"/>
                    <a:pt x="945833" y="2231449"/>
                    <a:pt x="922973" y="2229544"/>
                  </a:cubicBezTo>
                  <a:cubicBezTo>
                    <a:pt x="900113" y="2227639"/>
                    <a:pt x="876300" y="2224782"/>
                    <a:pt x="854393" y="2220019"/>
                  </a:cubicBezTo>
                  <a:cubicBezTo>
                    <a:pt x="751523" y="2200017"/>
                    <a:pt x="651510" y="2175252"/>
                    <a:pt x="559118" y="2133342"/>
                  </a:cubicBezTo>
                  <a:cubicBezTo>
                    <a:pt x="504825" y="2108577"/>
                    <a:pt x="456248" y="2078097"/>
                    <a:pt x="401955" y="2053332"/>
                  </a:cubicBezTo>
                  <a:cubicBezTo>
                    <a:pt x="366713" y="2038092"/>
                    <a:pt x="338138" y="2018089"/>
                    <a:pt x="313373" y="1993324"/>
                  </a:cubicBezTo>
                  <a:cubicBezTo>
                    <a:pt x="289560" y="1969512"/>
                    <a:pt x="259080" y="1948557"/>
                    <a:pt x="235268" y="1924744"/>
                  </a:cubicBezTo>
                  <a:cubicBezTo>
                    <a:pt x="193358" y="1881882"/>
                    <a:pt x="177165" y="1827589"/>
                    <a:pt x="159068" y="1777107"/>
                  </a:cubicBezTo>
                  <a:cubicBezTo>
                    <a:pt x="145733" y="1739007"/>
                    <a:pt x="156210" y="1697097"/>
                    <a:pt x="156210" y="1657092"/>
                  </a:cubicBezTo>
                  <a:cubicBezTo>
                    <a:pt x="174308" y="1650424"/>
                    <a:pt x="188595" y="1645662"/>
                    <a:pt x="206693" y="1638994"/>
                  </a:cubicBezTo>
                  <a:cubicBezTo>
                    <a:pt x="198120" y="1619944"/>
                    <a:pt x="194310" y="1598989"/>
                    <a:pt x="180023" y="1584702"/>
                  </a:cubicBezTo>
                  <a:cubicBezTo>
                    <a:pt x="158115" y="1562794"/>
                    <a:pt x="144780" y="1540887"/>
                    <a:pt x="140970" y="1513264"/>
                  </a:cubicBezTo>
                  <a:cubicBezTo>
                    <a:pt x="139065" y="1502787"/>
                    <a:pt x="134303" y="1491357"/>
                    <a:pt x="128588" y="1480879"/>
                  </a:cubicBezTo>
                  <a:cubicBezTo>
                    <a:pt x="112395" y="1454209"/>
                    <a:pt x="84773" y="1428492"/>
                    <a:pt x="81915" y="1401822"/>
                  </a:cubicBezTo>
                  <a:cubicBezTo>
                    <a:pt x="78105" y="1370389"/>
                    <a:pt x="62865" y="1345624"/>
                    <a:pt x="47625" y="1318954"/>
                  </a:cubicBezTo>
                  <a:cubicBezTo>
                    <a:pt x="34290" y="1295142"/>
                    <a:pt x="32385" y="1269424"/>
                    <a:pt x="9525" y="1246564"/>
                  </a:cubicBezTo>
                  <a:cubicBezTo>
                    <a:pt x="-4763" y="1231324"/>
                    <a:pt x="2858" y="1203702"/>
                    <a:pt x="0" y="1181794"/>
                  </a:cubicBezTo>
                  <a:lnTo>
                    <a:pt x="953" y="1182747"/>
                  </a:lnTo>
                  <a:close/>
                  <a:moveTo>
                    <a:pt x="1952625" y="1743769"/>
                  </a:moveTo>
                  <a:cubicBezTo>
                    <a:pt x="1955483" y="1745674"/>
                    <a:pt x="1959293" y="1746627"/>
                    <a:pt x="1962150" y="1748532"/>
                  </a:cubicBezTo>
                  <a:cubicBezTo>
                    <a:pt x="2018348" y="1704717"/>
                    <a:pt x="2041208" y="1675189"/>
                    <a:pt x="2039303" y="1641852"/>
                  </a:cubicBezTo>
                  <a:cubicBezTo>
                    <a:pt x="2023110" y="1661854"/>
                    <a:pt x="2008823" y="1678047"/>
                    <a:pt x="1994535" y="1695192"/>
                  </a:cubicBezTo>
                  <a:cubicBezTo>
                    <a:pt x="1981200" y="1711384"/>
                    <a:pt x="1966913" y="1727577"/>
                    <a:pt x="1952625" y="1743769"/>
                  </a:cubicBezTo>
                  <a:close/>
                  <a:moveTo>
                    <a:pt x="634365" y="2035234"/>
                  </a:moveTo>
                  <a:cubicBezTo>
                    <a:pt x="648653" y="2073334"/>
                    <a:pt x="683895" y="2064762"/>
                    <a:pt x="713423" y="2074287"/>
                  </a:cubicBezTo>
                  <a:cubicBezTo>
                    <a:pt x="697230" y="2045712"/>
                    <a:pt x="671513" y="2039997"/>
                    <a:pt x="634365" y="2035234"/>
                  </a:cubicBezTo>
                  <a:close/>
                  <a:moveTo>
                    <a:pt x="2117408" y="716974"/>
                  </a:moveTo>
                  <a:cubicBezTo>
                    <a:pt x="2125028" y="680779"/>
                    <a:pt x="2115503" y="664587"/>
                    <a:pt x="2082165" y="644584"/>
                  </a:cubicBezTo>
                  <a:cubicBezTo>
                    <a:pt x="2096453" y="673159"/>
                    <a:pt x="2106930" y="695067"/>
                    <a:pt x="2117408" y="716974"/>
                  </a:cubicBezTo>
                  <a:close/>
                </a:path>
              </a:pathLst>
            </a:custGeom>
            <a:solidFill>
              <a:srgbClr val="F2F2F2"/>
            </a:solidFill>
            <a:ln w="9525" cap="flat">
              <a:noFill/>
              <a:prstDash val="solid"/>
              <a:miter/>
            </a:ln>
          </p:spPr>
          <p:txBody>
            <a:bodyPr rtlCol="0" anchor="ctr"/>
            <a:lstStyle/>
            <a:p>
              <a:pPr defTabSz="913486"/>
              <a:endParaRPr lang="de-DE" sz="1798">
                <a:solidFill>
                  <a:srgbClr val="030037"/>
                </a:solidFill>
                <a:latin typeface="Noto Sans Light"/>
              </a:endParaRPr>
            </a:p>
          </p:txBody>
        </p:sp>
        <p:sp>
          <p:nvSpPr>
            <p:cNvPr id="14" name="Freihandform: Form 26">
              <a:extLst>
                <a:ext uri="{FF2B5EF4-FFF2-40B4-BE49-F238E27FC236}">
                  <a16:creationId xmlns:a16="http://schemas.microsoft.com/office/drawing/2014/main" id="{0186AD0D-A77F-4CFD-A298-4635DD054CEA}"/>
                </a:ext>
              </a:extLst>
            </p:cNvPr>
            <p:cNvSpPr/>
            <p:nvPr/>
          </p:nvSpPr>
          <p:spPr>
            <a:xfrm>
              <a:off x="10269382" y="-150833"/>
              <a:ext cx="1091496" cy="691236"/>
            </a:xfrm>
            <a:custGeom>
              <a:avLst/>
              <a:gdLst>
                <a:gd name="connsiteX0" fmla="*/ 1091496 w 1091496"/>
                <a:gd name="connsiteY0" fmla="*/ 76752 h 691236"/>
                <a:gd name="connsiteX1" fmla="*/ 399981 w 1091496"/>
                <a:gd name="connsiteY1" fmla="*/ 31985 h 691236"/>
                <a:gd name="connsiteX2" fmla="*/ 1836 w 1091496"/>
                <a:gd name="connsiteY2" fmla="*/ 483470 h 691236"/>
                <a:gd name="connsiteX3" fmla="*/ 594291 w 1091496"/>
                <a:gd name="connsiteY3" fmla="*/ 625392 h 691236"/>
                <a:gd name="connsiteX4" fmla="*/ 1091496 w 1091496"/>
                <a:gd name="connsiteY4" fmla="*/ 76752 h 6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96" h="691236">
                  <a:moveTo>
                    <a:pt x="1091496" y="76752"/>
                  </a:moveTo>
                  <a:cubicBezTo>
                    <a:pt x="1091496" y="76752"/>
                    <a:pt x="659061" y="-60408"/>
                    <a:pt x="399981" y="31985"/>
                  </a:cubicBezTo>
                  <a:cubicBezTo>
                    <a:pt x="140901" y="124377"/>
                    <a:pt x="-19119" y="437750"/>
                    <a:pt x="1836" y="483470"/>
                  </a:cubicBezTo>
                  <a:cubicBezTo>
                    <a:pt x="22791" y="529190"/>
                    <a:pt x="231388" y="818750"/>
                    <a:pt x="594291" y="625392"/>
                  </a:cubicBezTo>
                  <a:cubicBezTo>
                    <a:pt x="957193" y="431082"/>
                    <a:pt x="1091496" y="76752"/>
                    <a:pt x="1091496" y="76752"/>
                  </a:cubicBezTo>
                  <a:close/>
                </a:path>
              </a:pathLst>
            </a:custGeom>
            <a:solidFill>
              <a:srgbClr val="F4EBE9"/>
            </a:solidFill>
            <a:ln w="9525" cap="flat">
              <a:noFill/>
              <a:prstDash val="solid"/>
              <a:miter/>
            </a:ln>
          </p:spPr>
          <p:txBody>
            <a:bodyPr rtlCol="0" anchor="ctr"/>
            <a:lstStyle/>
            <a:p>
              <a:pPr defTabSz="913486"/>
              <a:endParaRPr lang="de-DE" sz="1798">
                <a:solidFill>
                  <a:srgbClr val="030037"/>
                </a:solidFill>
                <a:latin typeface="Noto Sans Light"/>
              </a:endParaRPr>
            </a:p>
          </p:txBody>
        </p:sp>
        <p:sp>
          <p:nvSpPr>
            <p:cNvPr id="15" name="Freihandform: Form 27">
              <a:extLst>
                <a:ext uri="{FF2B5EF4-FFF2-40B4-BE49-F238E27FC236}">
                  <a16:creationId xmlns:a16="http://schemas.microsoft.com/office/drawing/2014/main" id="{6FB052CC-505B-433C-B1B5-8A0B16EF0E7B}"/>
                </a:ext>
              </a:extLst>
            </p:cNvPr>
            <p:cNvSpPr/>
            <p:nvPr/>
          </p:nvSpPr>
          <p:spPr>
            <a:xfrm>
              <a:off x="9846404" y="-164786"/>
              <a:ext cx="1603057" cy="782239"/>
            </a:xfrm>
            <a:custGeom>
              <a:avLst/>
              <a:gdLst>
                <a:gd name="connsiteX0" fmla="*/ 1588770 w 1603057"/>
                <a:gd name="connsiteY0" fmla="*/ 35460 h 782239"/>
                <a:gd name="connsiteX1" fmla="*/ 1544003 w 1603057"/>
                <a:gd name="connsiteY1" fmla="*/ 43080 h 782239"/>
                <a:gd name="connsiteX2" fmla="*/ 1403033 w 1603057"/>
                <a:gd name="connsiteY2" fmla="*/ 18315 h 782239"/>
                <a:gd name="connsiteX3" fmla="*/ 1316355 w 1603057"/>
                <a:gd name="connsiteY3" fmla="*/ 4028 h 782239"/>
                <a:gd name="connsiteX4" fmla="*/ 1042035 w 1603057"/>
                <a:gd name="connsiteY4" fmla="*/ 15458 h 782239"/>
                <a:gd name="connsiteX5" fmla="*/ 771525 w 1603057"/>
                <a:gd name="connsiteY5" fmla="*/ 87848 h 782239"/>
                <a:gd name="connsiteX6" fmla="*/ 577215 w 1603057"/>
                <a:gd name="connsiteY6" fmla="*/ 225960 h 782239"/>
                <a:gd name="connsiteX7" fmla="*/ 502920 w 1603057"/>
                <a:gd name="connsiteY7" fmla="*/ 322163 h 782239"/>
                <a:gd name="connsiteX8" fmla="*/ 453390 w 1603057"/>
                <a:gd name="connsiteY8" fmla="*/ 405030 h 782239"/>
                <a:gd name="connsiteX9" fmla="*/ 447675 w 1603057"/>
                <a:gd name="connsiteY9" fmla="*/ 463133 h 782239"/>
                <a:gd name="connsiteX10" fmla="*/ 447675 w 1603057"/>
                <a:gd name="connsiteY10" fmla="*/ 472658 h 782239"/>
                <a:gd name="connsiteX11" fmla="*/ 452438 w 1603057"/>
                <a:gd name="connsiteY11" fmla="*/ 584100 h 782239"/>
                <a:gd name="connsiteX12" fmla="*/ 433388 w 1603057"/>
                <a:gd name="connsiteY12" fmla="*/ 617438 h 782239"/>
                <a:gd name="connsiteX13" fmla="*/ 380048 w 1603057"/>
                <a:gd name="connsiteY13" fmla="*/ 633630 h 782239"/>
                <a:gd name="connsiteX14" fmla="*/ 165735 w 1603057"/>
                <a:gd name="connsiteY14" fmla="*/ 649823 h 782239"/>
                <a:gd name="connsiteX15" fmla="*/ 1905 w 1603057"/>
                <a:gd name="connsiteY15" fmla="*/ 647918 h 782239"/>
                <a:gd name="connsiteX16" fmla="*/ 0 w 1603057"/>
                <a:gd name="connsiteY16" fmla="*/ 655538 h 782239"/>
                <a:gd name="connsiteX17" fmla="*/ 123825 w 1603057"/>
                <a:gd name="connsiteY17" fmla="*/ 713640 h 782239"/>
                <a:gd name="connsiteX18" fmla="*/ 340995 w 1603057"/>
                <a:gd name="connsiteY18" fmla="*/ 702210 h 782239"/>
                <a:gd name="connsiteX19" fmla="*/ 468630 w 1603057"/>
                <a:gd name="connsiteY19" fmla="*/ 671730 h 782239"/>
                <a:gd name="connsiteX20" fmla="*/ 504825 w 1603057"/>
                <a:gd name="connsiteY20" fmla="*/ 681255 h 782239"/>
                <a:gd name="connsiteX21" fmla="*/ 569595 w 1603057"/>
                <a:gd name="connsiteY21" fmla="*/ 727928 h 782239"/>
                <a:gd name="connsiteX22" fmla="*/ 710565 w 1603057"/>
                <a:gd name="connsiteY22" fmla="*/ 777458 h 782239"/>
                <a:gd name="connsiteX23" fmla="*/ 1110615 w 1603057"/>
                <a:gd name="connsiteY23" fmla="*/ 666015 h 782239"/>
                <a:gd name="connsiteX24" fmla="*/ 1223010 w 1603057"/>
                <a:gd name="connsiteY24" fmla="*/ 571718 h 782239"/>
                <a:gd name="connsiteX25" fmla="*/ 1419225 w 1603057"/>
                <a:gd name="connsiteY25" fmla="*/ 334545 h 782239"/>
                <a:gd name="connsiteX26" fmla="*/ 1550670 w 1603057"/>
                <a:gd name="connsiteY26" fmla="*/ 110708 h 782239"/>
                <a:gd name="connsiteX27" fmla="*/ 1584008 w 1603057"/>
                <a:gd name="connsiteY27" fmla="*/ 81180 h 782239"/>
                <a:gd name="connsiteX28" fmla="*/ 1603058 w 1603057"/>
                <a:gd name="connsiteY28" fmla="*/ 68798 h 782239"/>
                <a:gd name="connsiteX29" fmla="*/ 1588770 w 1603057"/>
                <a:gd name="connsiteY29" fmla="*/ 35460 h 782239"/>
                <a:gd name="connsiteX30" fmla="*/ 1274445 w 1603057"/>
                <a:gd name="connsiteY30" fmla="*/ 77370 h 782239"/>
                <a:gd name="connsiteX31" fmla="*/ 1387793 w 1603057"/>
                <a:gd name="connsiteY31" fmla="*/ 97373 h 782239"/>
                <a:gd name="connsiteX32" fmla="*/ 1249680 w 1603057"/>
                <a:gd name="connsiteY32" fmla="*/ 167858 h 782239"/>
                <a:gd name="connsiteX33" fmla="*/ 1274445 w 1603057"/>
                <a:gd name="connsiteY33" fmla="*/ 77370 h 782239"/>
                <a:gd name="connsiteX34" fmla="*/ 1232535 w 1603057"/>
                <a:gd name="connsiteY34" fmla="*/ 78323 h 782239"/>
                <a:gd name="connsiteX35" fmla="*/ 1190625 w 1603057"/>
                <a:gd name="connsiteY35" fmla="*/ 176430 h 782239"/>
                <a:gd name="connsiteX36" fmla="*/ 1185863 w 1603057"/>
                <a:gd name="connsiteY36" fmla="*/ 186908 h 782239"/>
                <a:gd name="connsiteX37" fmla="*/ 1135380 w 1603057"/>
                <a:gd name="connsiteY37" fmla="*/ 245010 h 782239"/>
                <a:gd name="connsiteX38" fmla="*/ 1183005 w 1603057"/>
                <a:gd name="connsiteY38" fmla="*/ 74513 h 782239"/>
                <a:gd name="connsiteX39" fmla="*/ 1232535 w 1603057"/>
                <a:gd name="connsiteY39" fmla="*/ 78323 h 782239"/>
                <a:gd name="connsiteX40" fmla="*/ 1140143 w 1603057"/>
                <a:gd name="connsiteY40" fmla="*/ 76418 h 782239"/>
                <a:gd name="connsiteX41" fmla="*/ 1137285 w 1603057"/>
                <a:gd name="connsiteY41" fmla="*/ 100230 h 782239"/>
                <a:gd name="connsiteX42" fmla="*/ 1076325 w 1603057"/>
                <a:gd name="connsiteY42" fmla="*/ 274538 h 782239"/>
                <a:gd name="connsiteX43" fmla="*/ 1039178 w 1603057"/>
                <a:gd name="connsiteY43" fmla="*/ 313590 h 782239"/>
                <a:gd name="connsiteX44" fmla="*/ 1002030 w 1603057"/>
                <a:gd name="connsiteY44" fmla="*/ 326925 h 782239"/>
                <a:gd name="connsiteX45" fmla="*/ 1042988 w 1603057"/>
                <a:gd name="connsiteY45" fmla="*/ 134520 h 782239"/>
                <a:gd name="connsiteX46" fmla="*/ 1010603 w 1603057"/>
                <a:gd name="connsiteY46" fmla="*/ 182145 h 782239"/>
                <a:gd name="connsiteX47" fmla="*/ 943928 w 1603057"/>
                <a:gd name="connsiteY47" fmla="*/ 337403 h 782239"/>
                <a:gd name="connsiteX48" fmla="*/ 922020 w 1603057"/>
                <a:gd name="connsiteY48" fmla="*/ 383123 h 782239"/>
                <a:gd name="connsiteX49" fmla="*/ 902018 w 1603057"/>
                <a:gd name="connsiteY49" fmla="*/ 395505 h 782239"/>
                <a:gd name="connsiteX50" fmla="*/ 973455 w 1603057"/>
                <a:gd name="connsiteY50" fmla="*/ 100230 h 782239"/>
                <a:gd name="connsiteX51" fmla="*/ 1140143 w 1603057"/>
                <a:gd name="connsiteY51" fmla="*/ 76418 h 782239"/>
                <a:gd name="connsiteX52" fmla="*/ 810578 w 1603057"/>
                <a:gd name="connsiteY52" fmla="*/ 194528 h 782239"/>
                <a:gd name="connsiteX53" fmla="*/ 829628 w 1603057"/>
                <a:gd name="connsiteY53" fmla="*/ 150713 h 782239"/>
                <a:gd name="connsiteX54" fmla="*/ 881063 w 1603057"/>
                <a:gd name="connsiteY54" fmla="*/ 126900 h 782239"/>
                <a:gd name="connsiteX55" fmla="*/ 916305 w 1603057"/>
                <a:gd name="connsiteY55" fmla="*/ 147855 h 782239"/>
                <a:gd name="connsiteX56" fmla="*/ 915353 w 1603057"/>
                <a:gd name="connsiteY56" fmla="*/ 182145 h 782239"/>
                <a:gd name="connsiteX57" fmla="*/ 839153 w 1603057"/>
                <a:gd name="connsiteY57" fmla="*/ 423128 h 782239"/>
                <a:gd name="connsiteX58" fmla="*/ 812483 w 1603057"/>
                <a:gd name="connsiteY58" fmla="*/ 452655 h 782239"/>
                <a:gd name="connsiteX59" fmla="*/ 753428 w 1603057"/>
                <a:gd name="connsiteY59" fmla="*/ 485040 h 782239"/>
                <a:gd name="connsiteX60" fmla="*/ 761048 w 1603057"/>
                <a:gd name="connsiteY60" fmla="*/ 446940 h 782239"/>
                <a:gd name="connsiteX61" fmla="*/ 795338 w 1603057"/>
                <a:gd name="connsiteY61" fmla="*/ 327878 h 782239"/>
                <a:gd name="connsiteX62" fmla="*/ 801053 w 1603057"/>
                <a:gd name="connsiteY62" fmla="*/ 304065 h 782239"/>
                <a:gd name="connsiteX63" fmla="*/ 810578 w 1603057"/>
                <a:gd name="connsiteY63" fmla="*/ 194528 h 782239"/>
                <a:gd name="connsiteX64" fmla="*/ 681990 w 1603057"/>
                <a:gd name="connsiteY64" fmla="*/ 296445 h 782239"/>
                <a:gd name="connsiteX65" fmla="*/ 697230 w 1603057"/>
                <a:gd name="connsiteY65" fmla="*/ 252630 h 782239"/>
                <a:gd name="connsiteX66" fmla="*/ 783908 w 1603057"/>
                <a:gd name="connsiteY66" fmla="*/ 185003 h 782239"/>
                <a:gd name="connsiteX67" fmla="*/ 751523 w 1603057"/>
                <a:gd name="connsiteY67" fmla="*/ 353595 h 782239"/>
                <a:gd name="connsiteX68" fmla="*/ 701993 w 1603057"/>
                <a:gd name="connsiteY68" fmla="*/ 487898 h 782239"/>
                <a:gd name="connsiteX69" fmla="*/ 646748 w 1603057"/>
                <a:gd name="connsiteY69" fmla="*/ 532665 h 782239"/>
                <a:gd name="connsiteX70" fmla="*/ 648653 w 1603057"/>
                <a:gd name="connsiteY70" fmla="*/ 511710 h 782239"/>
                <a:gd name="connsiteX71" fmla="*/ 672465 w 1603057"/>
                <a:gd name="connsiteY71" fmla="*/ 434558 h 782239"/>
                <a:gd name="connsiteX72" fmla="*/ 681990 w 1603057"/>
                <a:gd name="connsiteY72" fmla="*/ 296445 h 782239"/>
                <a:gd name="connsiteX73" fmla="*/ 648653 w 1603057"/>
                <a:gd name="connsiteY73" fmla="*/ 308828 h 782239"/>
                <a:gd name="connsiteX74" fmla="*/ 601028 w 1603057"/>
                <a:gd name="connsiteY74" fmla="*/ 555525 h 782239"/>
                <a:gd name="connsiteX75" fmla="*/ 527685 w 1603057"/>
                <a:gd name="connsiteY75" fmla="*/ 581243 h 782239"/>
                <a:gd name="connsiteX76" fmla="*/ 648653 w 1603057"/>
                <a:gd name="connsiteY76" fmla="*/ 308828 h 782239"/>
                <a:gd name="connsiteX77" fmla="*/ 515303 w 1603057"/>
                <a:gd name="connsiteY77" fmla="*/ 661253 h 782239"/>
                <a:gd name="connsiteX78" fmla="*/ 622935 w 1603057"/>
                <a:gd name="connsiteY78" fmla="*/ 622200 h 782239"/>
                <a:gd name="connsiteX79" fmla="*/ 854393 w 1603057"/>
                <a:gd name="connsiteY79" fmla="*/ 764123 h 782239"/>
                <a:gd name="connsiteX80" fmla="*/ 515303 w 1603057"/>
                <a:gd name="connsiteY80" fmla="*/ 661253 h 782239"/>
                <a:gd name="connsiteX81" fmla="*/ 910590 w 1603057"/>
                <a:gd name="connsiteY81" fmla="*/ 739358 h 782239"/>
                <a:gd name="connsiteX82" fmla="*/ 874395 w 1603057"/>
                <a:gd name="connsiteY82" fmla="*/ 735548 h 782239"/>
                <a:gd name="connsiteX83" fmla="*/ 781050 w 1603057"/>
                <a:gd name="connsiteY83" fmla="*/ 700305 h 782239"/>
                <a:gd name="connsiteX84" fmla="*/ 669608 w 1603057"/>
                <a:gd name="connsiteY84" fmla="*/ 607913 h 782239"/>
                <a:gd name="connsiteX85" fmla="*/ 712470 w 1603057"/>
                <a:gd name="connsiteY85" fmla="*/ 587910 h 782239"/>
                <a:gd name="connsiteX86" fmla="*/ 726758 w 1603057"/>
                <a:gd name="connsiteY86" fmla="*/ 590768 h 782239"/>
                <a:gd name="connsiteX87" fmla="*/ 741045 w 1603057"/>
                <a:gd name="connsiteY87" fmla="*/ 602198 h 782239"/>
                <a:gd name="connsiteX88" fmla="*/ 933450 w 1603057"/>
                <a:gd name="connsiteY88" fmla="*/ 686018 h 782239"/>
                <a:gd name="connsiteX89" fmla="*/ 988695 w 1603057"/>
                <a:gd name="connsiteY89" fmla="*/ 692685 h 782239"/>
                <a:gd name="connsiteX90" fmla="*/ 990600 w 1603057"/>
                <a:gd name="connsiteY90" fmla="*/ 701258 h 782239"/>
                <a:gd name="connsiteX91" fmla="*/ 910590 w 1603057"/>
                <a:gd name="connsiteY91" fmla="*/ 739358 h 782239"/>
                <a:gd name="connsiteX92" fmla="*/ 1121093 w 1603057"/>
                <a:gd name="connsiteY92" fmla="*/ 617438 h 782239"/>
                <a:gd name="connsiteX93" fmla="*/ 1076325 w 1603057"/>
                <a:gd name="connsiteY93" fmla="*/ 651728 h 782239"/>
                <a:gd name="connsiteX94" fmla="*/ 1050608 w 1603057"/>
                <a:gd name="connsiteY94" fmla="*/ 653633 h 782239"/>
                <a:gd name="connsiteX95" fmla="*/ 974408 w 1603057"/>
                <a:gd name="connsiteY95" fmla="*/ 641250 h 782239"/>
                <a:gd name="connsiteX96" fmla="*/ 821055 w 1603057"/>
                <a:gd name="connsiteY96" fmla="*/ 613628 h 782239"/>
                <a:gd name="connsiteX97" fmla="*/ 759143 w 1603057"/>
                <a:gd name="connsiteY97" fmla="*/ 567908 h 782239"/>
                <a:gd name="connsiteX98" fmla="*/ 805815 w 1603057"/>
                <a:gd name="connsiteY98" fmla="*/ 546953 h 782239"/>
                <a:gd name="connsiteX99" fmla="*/ 828675 w 1603057"/>
                <a:gd name="connsiteY99" fmla="*/ 549810 h 782239"/>
                <a:gd name="connsiteX100" fmla="*/ 902970 w 1603057"/>
                <a:gd name="connsiteY100" fmla="*/ 583148 h 782239"/>
                <a:gd name="connsiteX101" fmla="*/ 1114425 w 1603057"/>
                <a:gd name="connsiteY101" fmla="*/ 601245 h 782239"/>
                <a:gd name="connsiteX102" fmla="*/ 1134428 w 1603057"/>
                <a:gd name="connsiteY102" fmla="*/ 598388 h 782239"/>
                <a:gd name="connsiteX103" fmla="*/ 1121093 w 1603057"/>
                <a:gd name="connsiteY103" fmla="*/ 617438 h 782239"/>
                <a:gd name="connsiteX104" fmla="*/ 1162050 w 1603057"/>
                <a:gd name="connsiteY104" fmla="*/ 566955 h 782239"/>
                <a:gd name="connsiteX105" fmla="*/ 1145858 w 1603057"/>
                <a:gd name="connsiteY105" fmla="*/ 564098 h 782239"/>
                <a:gd name="connsiteX106" fmla="*/ 1032510 w 1603057"/>
                <a:gd name="connsiteY106" fmla="*/ 549810 h 782239"/>
                <a:gd name="connsiteX107" fmla="*/ 876300 w 1603057"/>
                <a:gd name="connsiteY107" fmla="*/ 514568 h 782239"/>
                <a:gd name="connsiteX108" fmla="*/ 952500 w 1603057"/>
                <a:gd name="connsiteY108" fmla="*/ 493613 h 782239"/>
                <a:gd name="connsiteX109" fmla="*/ 1176338 w 1603057"/>
                <a:gd name="connsiteY109" fmla="*/ 523140 h 782239"/>
                <a:gd name="connsiteX110" fmla="*/ 1188720 w 1603057"/>
                <a:gd name="connsiteY110" fmla="*/ 523140 h 782239"/>
                <a:gd name="connsiteX111" fmla="*/ 1197293 w 1603057"/>
                <a:gd name="connsiteY111" fmla="*/ 526950 h 782239"/>
                <a:gd name="connsiteX112" fmla="*/ 1162050 w 1603057"/>
                <a:gd name="connsiteY112" fmla="*/ 566955 h 782239"/>
                <a:gd name="connsiteX113" fmla="*/ 1237298 w 1603057"/>
                <a:gd name="connsiteY113" fmla="*/ 479325 h 782239"/>
                <a:gd name="connsiteX114" fmla="*/ 1220153 w 1603057"/>
                <a:gd name="connsiteY114" fmla="*/ 482183 h 782239"/>
                <a:gd name="connsiteX115" fmla="*/ 1136333 w 1603057"/>
                <a:gd name="connsiteY115" fmla="*/ 478373 h 782239"/>
                <a:gd name="connsiteX116" fmla="*/ 997268 w 1603057"/>
                <a:gd name="connsiteY116" fmla="*/ 460275 h 782239"/>
                <a:gd name="connsiteX117" fmla="*/ 981075 w 1603057"/>
                <a:gd name="connsiteY117" fmla="*/ 452655 h 782239"/>
                <a:gd name="connsiteX118" fmla="*/ 1069658 w 1603057"/>
                <a:gd name="connsiteY118" fmla="*/ 424080 h 782239"/>
                <a:gd name="connsiteX119" fmla="*/ 1246823 w 1603057"/>
                <a:gd name="connsiteY119" fmla="*/ 430748 h 782239"/>
                <a:gd name="connsiteX120" fmla="*/ 1276350 w 1603057"/>
                <a:gd name="connsiteY120" fmla="*/ 427890 h 782239"/>
                <a:gd name="connsiteX121" fmla="*/ 1237298 w 1603057"/>
                <a:gd name="connsiteY121" fmla="*/ 479325 h 782239"/>
                <a:gd name="connsiteX122" fmla="*/ 1305878 w 1603057"/>
                <a:gd name="connsiteY122" fmla="*/ 388838 h 782239"/>
                <a:gd name="connsiteX123" fmla="*/ 1092518 w 1603057"/>
                <a:gd name="connsiteY123" fmla="*/ 385980 h 782239"/>
                <a:gd name="connsiteX124" fmla="*/ 1091565 w 1603057"/>
                <a:gd name="connsiteY124" fmla="*/ 377408 h 782239"/>
                <a:gd name="connsiteX125" fmla="*/ 1144905 w 1603057"/>
                <a:gd name="connsiteY125" fmla="*/ 339308 h 782239"/>
                <a:gd name="connsiteX126" fmla="*/ 1177290 w 1603057"/>
                <a:gd name="connsiteY126" fmla="*/ 335498 h 782239"/>
                <a:gd name="connsiteX127" fmla="*/ 1307783 w 1603057"/>
                <a:gd name="connsiteY127" fmla="*/ 332640 h 782239"/>
                <a:gd name="connsiteX128" fmla="*/ 1346835 w 1603057"/>
                <a:gd name="connsiteY128" fmla="*/ 326925 h 782239"/>
                <a:gd name="connsiteX129" fmla="*/ 1305878 w 1603057"/>
                <a:gd name="connsiteY129" fmla="*/ 388838 h 782239"/>
                <a:gd name="connsiteX130" fmla="*/ 1343978 w 1603057"/>
                <a:gd name="connsiteY130" fmla="*/ 285015 h 782239"/>
                <a:gd name="connsiteX131" fmla="*/ 1239203 w 1603057"/>
                <a:gd name="connsiteY131" fmla="*/ 301208 h 782239"/>
                <a:gd name="connsiteX132" fmla="*/ 1203008 w 1603057"/>
                <a:gd name="connsiteY132" fmla="*/ 304065 h 782239"/>
                <a:gd name="connsiteX133" fmla="*/ 1200150 w 1603057"/>
                <a:gd name="connsiteY133" fmla="*/ 297398 h 782239"/>
                <a:gd name="connsiteX134" fmla="*/ 1270635 w 1603057"/>
                <a:gd name="connsiteY134" fmla="*/ 244058 h 782239"/>
                <a:gd name="connsiteX135" fmla="*/ 1276350 w 1603057"/>
                <a:gd name="connsiteY135" fmla="*/ 242153 h 782239"/>
                <a:gd name="connsiteX136" fmla="*/ 1384935 w 1603057"/>
                <a:gd name="connsiteY136" fmla="*/ 236438 h 782239"/>
                <a:gd name="connsiteX137" fmla="*/ 1402080 w 1603057"/>
                <a:gd name="connsiteY137" fmla="*/ 239295 h 782239"/>
                <a:gd name="connsiteX138" fmla="*/ 1343978 w 1603057"/>
                <a:gd name="connsiteY138" fmla="*/ 285015 h 782239"/>
                <a:gd name="connsiteX139" fmla="*/ 1430655 w 1603057"/>
                <a:gd name="connsiteY139" fmla="*/ 202148 h 782239"/>
                <a:gd name="connsiteX140" fmla="*/ 1375410 w 1603057"/>
                <a:gd name="connsiteY140" fmla="*/ 179288 h 782239"/>
                <a:gd name="connsiteX141" fmla="*/ 1476375 w 1603057"/>
                <a:gd name="connsiteY141" fmla="*/ 123090 h 782239"/>
                <a:gd name="connsiteX142" fmla="*/ 1430655 w 1603057"/>
                <a:gd name="connsiteY142" fmla="*/ 202148 h 78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03057" h="782239">
                  <a:moveTo>
                    <a:pt x="1588770" y="35460"/>
                  </a:moveTo>
                  <a:cubicBezTo>
                    <a:pt x="1573530" y="38318"/>
                    <a:pt x="1558290" y="44985"/>
                    <a:pt x="1544003" y="43080"/>
                  </a:cubicBezTo>
                  <a:cubicBezTo>
                    <a:pt x="1496378" y="36413"/>
                    <a:pt x="1449705" y="26888"/>
                    <a:pt x="1403033" y="18315"/>
                  </a:cubicBezTo>
                  <a:cubicBezTo>
                    <a:pt x="1374458" y="13553"/>
                    <a:pt x="1345883" y="6885"/>
                    <a:pt x="1316355" y="4028"/>
                  </a:cubicBezTo>
                  <a:cubicBezTo>
                    <a:pt x="1224915" y="-4545"/>
                    <a:pt x="1132523" y="1170"/>
                    <a:pt x="1042035" y="15458"/>
                  </a:cubicBezTo>
                  <a:cubicBezTo>
                    <a:pt x="949643" y="29745"/>
                    <a:pt x="857250" y="47843"/>
                    <a:pt x="771525" y="87848"/>
                  </a:cubicBezTo>
                  <a:cubicBezTo>
                    <a:pt x="698183" y="122138"/>
                    <a:pt x="629603" y="163095"/>
                    <a:pt x="577215" y="225960"/>
                  </a:cubicBezTo>
                  <a:cubicBezTo>
                    <a:pt x="551498" y="257393"/>
                    <a:pt x="526733" y="289778"/>
                    <a:pt x="502920" y="322163"/>
                  </a:cubicBezTo>
                  <a:cubicBezTo>
                    <a:pt x="484823" y="348833"/>
                    <a:pt x="467678" y="376455"/>
                    <a:pt x="453390" y="405030"/>
                  </a:cubicBezTo>
                  <a:cubicBezTo>
                    <a:pt x="444818" y="422175"/>
                    <a:pt x="430530" y="441225"/>
                    <a:pt x="447675" y="463133"/>
                  </a:cubicBezTo>
                  <a:cubicBezTo>
                    <a:pt x="449580" y="465038"/>
                    <a:pt x="448628" y="468848"/>
                    <a:pt x="447675" y="472658"/>
                  </a:cubicBezTo>
                  <a:cubicBezTo>
                    <a:pt x="438150" y="509805"/>
                    <a:pt x="447675" y="546953"/>
                    <a:pt x="452438" y="584100"/>
                  </a:cubicBezTo>
                  <a:cubicBezTo>
                    <a:pt x="455295" y="603150"/>
                    <a:pt x="451485" y="611723"/>
                    <a:pt x="433388" y="617438"/>
                  </a:cubicBezTo>
                  <a:cubicBezTo>
                    <a:pt x="416243" y="624105"/>
                    <a:pt x="398145" y="628868"/>
                    <a:pt x="380048" y="633630"/>
                  </a:cubicBezTo>
                  <a:cubicBezTo>
                    <a:pt x="309563" y="650775"/>
                    <a:pt x="238125" y="653633"/>
                    <a:pt x="165735" y="649823"/>
                  </a:cubicBezTo>
                  <a:cubicBezTo>
                    <a:pt x="111443" y="646965"/>
                    <a:pt x="56198" y="647918"/>
                    <a:pt x="1905" y="647918"/>
                  </a:cubicBezTo>
                  <a:cubicBezTo>
                    <a:pt x="953" y="650775"/>
                    <a:pt x="953" y="652680"/>
                    <a:pt x="0" y="655538"/>
                  </a:cubicBezTo>
                  <a:cubicBezTo>
                    <a:pt x="36195" y="686018"/>
                    <a:pt x="76200" y="706973"/>
                    <a:pt x="123825" y="713640"/>
                  </a:cubicBezTo>
                  <a:cubicBezTo>
                    <a:pt x="197168" y="724118"/>
                    <a:pt x="269558" y="718403"/>
                    <a:pt x="340995" y="702210"/>
                  </a:cubicBezTo>
                  <a:cubicBezTo>
                    <a:pt x="383858" y="692685"/>
                    <a:pt x="426720" y="683160"/>
                    <a:pt x="468630" y="671730"/>
                  </a:cubicBezTo>
                  <a:cubicBezTo>
                    <a:pt x="483870" y="667920"/>
                    <a:pt x="496253" y="668873"/>
                    <a:pt x="504825" y="681255"/>
                  </a:cubicBezTo>
                  <a:cubicBezTo>
                    <a:pt x="521018" y="705068"/>
                    <a:pt x="545783" y="716498"/>
                    <a:pt x="569595" y="727928"/>
                  </a:cubicBezTo>
                  <a:cubicBezTo>
                    <a:pt x="615315" y="747930"/>
                    <a:pt x="661035" y="769838"/>
                    <a:pt x="710565" y="777458"/>
                  </a:cubicBezTo>
                  <a:cubicBezTo>
                    <a:pt x="846773" y="797460"/>
                    <a:pt x="1002983" y="753645"/>
                    <a:pt x="1110615" y="666015"/>
                  </a:cubicBezTo>
                  <a:cubicBezTo>
                    <a:pt x="1148715" y="635535"/>
                    <a:pt x="1184910" y="603150"/>
                    <a:pt x="1223010" y="571718"/>
                  </a:cubicBezTo>
                  <a:cubicBezTo>
                    <a:pt x="1303973" y="505995"/>
                    <a:pt x="1364933" y="423128"/>
                    <a:pt x="1419225" y="334545"/>
                  </a:cubicBezTo>
                  <a:cubicBezTo>
                    <a:pt x="1463993" y="261203"/>
                    <a:pt x="1507808" y="185955"/>
                    <a:pt x="1550670" y="110708"/>
                  </a:cubicBezTo>
                  <a:cubicBezTo>
                    <a:pt x="1559243" y="96420"/>
                    <a:pt x="1567815" y="84990"/>
                    <a:pt x="1584008" y="81180"/>
                  </a:cubicBezTo>
                  <a:cubicBezTo>
                    <a:pt x="1591628" y="79275"/>
                    <a:pt x="1599248" y="71655"/>
                    <a:pt x="1603058" y="68798"/>
                  </a:cubicBezTo>
                  <a:cubicBezTo>
                    <a:pt x="1597343" y="53558"/>
                    <a:pt x="1592580" y="43080"/>
                    <a:pt x="1588770" y="35460"/>
                  </a:cubicBezTo>
                  <a:close/>
                  <a:moveTo>
                    <a:pt x="1274445" y="77370"/>
                  </a:moveTo>
                  <a:cubicBezTo>
                    <a:pt x="1315403" y="71655"/>
                    <a:pt x="1350645" y="84038"/>
                    <a:pt x="1387793" y="97373"/>
                  </a:cubicBezTo>
                  <a:cubicBezTo>
                    <a:pt x="1345883" y="124995"/>
                    <a:pt x="1298258" y="138330"/>
                    <a:pt x="1249680" y="167858"/>
                  </a:cubicBezTo>
                  <a:cubicBezTo>
                    <a:pt x="1259205" y="133568"/>
                    <a:pt x="1266825" y="105945"/>
                    <a:pt x="1274445" y="77370"/>
                  </a:cubicBezTo>
                  <a:close/>
                  <a:moveTo>
                    <a:pt x="1232535" y="78323"/>
                  </a:moveTo>
                  <a:cubicBezTo>
                    <a:pt x="1219200" y="113565"/>
                    <a:pt x="1218248" y="150713"/>
                    <a:pt x="1190625" y="176430"/>
                  </a:cubicBezTo>
                  <a:cubicBezTo>
                    <a:pt x="1187768" y="179288"/>
                    <a:pt x="1185863" y="184050"/>
                    <a:pt x="1185863" y="186908"/>
                  </a:cubicBezTo>
                  <a:cubicBezTo>
                    <a:pt x="1183958" y="216435"/>
                    <a:pt x="1161098" y="227865"/>
                    <a:pt x="1135380" y="245010"/>
                  </a:cubicBezTo>
                  <a:cubicBezTo>
                    <a:pt x="1141095" y="183098"/>
                    <a:pt x="1180148" y="135473"/>
                    <a:pt x="1183005" y="74513"/>
                  </a:cubicBezTo>
                  <a:cubicBezTo>
                    <a:pt x="1201103" y="76418"/>
                    <a:pt x="1215390" y="77370"/>
                    <a:pt x="1232535" y="78323"/>
                  </a:cubicBezTo>
                  <a:close/>
                  <a:moveTo>
                    <a:pt x="1140143" y="76418"/>
                  </a:moveTo>
                  <a:cubicBezTo>
                    <a:pt x="1139190" y="86895"/>
                    <a:pt x="1140143" y="94515"/>
                    <a:pt x="1137285" y="100230"/>
                  </a:cubicBezTo>
                  <a:cubicBezTo>
                    <a:pt x="1117283" y="158333"/>
                    <a:pt x="1097280" y="216435"/>
                    <a:pt x="1076325" y="274538"/>
                  </a:cubicBezTo>
                  <a:cubicBezTo>
                    <a:pt x="1069658" y="293588"/>
                    <a:pt x="1057275" y="306923"/>
                    <a:pt x="1039178" y="313590"/>
                  </a:cubicBezTo>
                  <a:cubicBezTo>
                    <a:pt x="1028700" y="318353"/>
                    <a:pt x="1018223" y="321210"/>
                    <a:pt x="1002030" y="326925"/>
                  </a:cubicBezTo>
                  <a:cubicBezTo>
                    <a:pt x="1017270" y="260250"/>
                    <a:pt x="1045845" y="201195"/>
                    <a:pt x="1042988" y="134520"/>
                  </a:cubicBezTo>
                  <a:cubicBezTo>
                    <a:pt x="1020128" y="142140"/>
                    <a:pt x="1018223" y="164048"/>
                    <a:pt x="1010603" y="182145"/>
                  </a:cubicBezTo>
                  <a:cubicBezTo>
                    <a:pt x="988695" y="233580"/>
                    <a:pt x="965835" y="285015"/>
                    <a:pt x="943928" y="337403"/>
                  </a:cubicBezTo>
                  <a:cubicBezTo>
                    <a:pt x="937260" y="352643"/>
                    <a:pt x="921068" y="364073"/>
                    <a:pt x="922020" y="383123"/>
                  </a:cubicBezTo>
                  <a:cubicBezTo>
                    <a:pt x="922020" y="385980"/>
                    <a:pt x="912495" y="388838"/>
                    <a:pt x="902018" y="395505"/>
                  </a:cubicBezTo>
                  <a:cubicBezTo>
                    <a:pt x="928688" y="294540"/>
                    <a:pt x="968693" y="202148"/>
                    <a:pt x="973455" y="100230"/>
                  </a:cubicBezTo>
                  <a:cubicBezTo>
                    <a:pt x="1026795" y="88800"/>
                    <a:pt x="1081088" y="79275"/>
                    <a:pt x="1140143" y="76418"/>
                  </a:cubicBezTo>
                  <a:close/>
                  <a:moveTo>
                    <a:pt x="810578" y="194528"/>
                  </a:moveTo>
                  <a:cubicBezTo>
                    <a:pt x="802958" y="165000"/>
                    <a:pt x="803910" y="165000"/>
                    <a:pt x="829628" y="150713"/>
                  </a:cubicBezTo>
                  <a:cubicBezTo>
                    <a:pt x="846773" y="142140"/>
                    <a:pt x="862965" y="133568"/>
                    <a:pt x="881063" y="126900"/>
                  </a:cubicBezTo>
                  <a:cubicBezTo>
                    <a:pt x="901065" y="119280"/>
                    <a:pt x="913448" y="126900"/>
                    <a:pt x="916305" y="147855"/>
                  </a:cubicBezTo>
                  <a:cubicBezTo>
                    <a:pt x="917258" y="159285"/>
                    <a:pt x="917258" y="170715"/>
                    <a:pt x="915353" y="182145"/>
                  </a:cubicBezTo>
                  <a:cubicBezTo>
                    <a:pt x="897255" y="265013"/>
                    <a:pt x="867728" y="344070"/>
                    <a:pt x="839153" y="423128"/>
                  </a:cubicBezTo>
                  <a:cubicBezTo>
                    <a:pt x="835343" y="434558"/>
                    <a:pt x="823913" y="445035"/>
                    <a:pt x="812483" y="452655"/>
                  </a:cubicBezTo>
                  <a:cubicBezTo>
                    <a:pt x="796290" y="464085"/>
                    <a:pt x="778193" y="471705"/>
                    <a:pt x="753428" y="485040"/>
                  </a:cubicBezTo>
                  <a:cubicBezTo>
                    <a:pt x="756285" y="466943"/>
                    <a:pt x="756285" y="455513"/>
                    <a:pt x="761048" y="446940"/>
                  </a:cubicBezTo>
                  <a:cubicBezTo>
                    <a:pt x="781050" y="409793"/>
                    <a:pt x="786765" y="367883"/>
                    <a:pt x="795338" y="327878"/>
                  </a:cubicBezTo>
                  <a:cubicBezTo>
                    <a:pt x="797243" y="319305"/>
                    <a:pt x="798195" y="310733"/>
                    <a:pt x="801053" y="304065"/>
                  </a:cubicBezTo>
                  <a:cubicBezTo>
                    <a:pt x="819150" y="268823"/>
                    <a:pt x="821055" y="232628"/>
                    <a:pt x="810578" y="194528"/>
                  </a:cubicBezTo>
                  <a:close/>
                  <a:moveTo>
                    <a:pt x="681990" y="296445"/>
                  </a:moveTo>
                  <a:cubicBezTo>
                    <a:pt x="678180" y="278348"/>
                    <a:pt x="683895" y="265013"/>
                    <a:pt x="697230" y="252630"/>
                  </a:cubicBezTo>
                  <a:cubicBezTo>
                    <a:pt x="723900" y="227865"/>
                    <a:pt x="748665" y="202148"/>
                    <a:pt x="783908" y="185003"/>
                  </a:cubicBezTo>
                  <a:cubicBezTo>
                    <a:pt x="769620" y="241200"/>
                    <a:pt x="777240" y="299303"/>
                    <a:pt x="751523" y="353595"/>
                  </a:cubicBezTo>
                  <a:cubicBezTo>
                    <a:pt x="731520" y="396458"/>
                    <a:pt x="718185" y="443130"/>
                    <a:pt x="701993" y="487898"/>
                  </a:cubicBezTo>
                  <a:cubicBezTo>
                    <a:pt x="689610" y="522188"/>
                    <a:pt x="689610" y="522188"/>
                    <a:pt x="646748" y="532665"/>
                  </a:cubicBezTo>
                  <a:cubicBezTo>
                    <a:pt x="647700" y="525045"/>
                    <a:pt x="646748" y="518378"/>
                    <a:pt x="648653" y="511710"/>
                  </a:cubicBezTo>
                  <a:cubicBezTo>
                    <a:pt x="656273" y="485993"/>
                    <a:pt x="663893" y="460275"/>
                    <a:pt x="672465" y="434558"/>
                  </a:cubicBezTo>
                  <a:cubicBezTo>
                    <a:pt x="686753" y="389790"/>
                    <a:pt x="691515" y="343118"/>
                    <a:pt x="681990" y="296445"/>
                  </a:cubicBezTo>
                  <a:close/>
                  <a:moveTo>
                    <a:pt x="648653" y="308828"/>
                  </a:moveTo>
                  <a:cubicBezTo>
                    <a:pt x="644843" y="397410"/>
                    <a:pt x="605790" y="471705"/>
                    <a:pt x="601028" y="555525"/>
                  </a:cubicBezTo>
                  <a:cubicBezTo>
                    <a:pt x="579120" y="563145"/>
                    <a:pt x="555308" y="571718"/>
                    <a:pt x="527685" y="581243"/>
                  </a:cubicBezTo>
                  <a:cubicBezTo>
                    <a:pt x="532448" y="473610"/>
                    <a:pt x="571500" y="387885"/>
                    <a:pt x="648653" y="308828"/>
                  </a:cubicBezTo>
                  <a:close/>
                  <a:moveTo>
                    <a:pt x="515303" y="661253"/>
                  </a:moveTo>
                  <a:cubicBezTo>
                    <a:pt x="556260" y="646965"/>
                    <a:pt x="590550" y="634583"/>
                    <a:pt x="622935" y="622200"/>
                  </a:cubicBezTo>
                  <a:cubicBezTo>
                    <a:pt x="624840" y="623153"/>
                    <a:pt x="850583" y="761265"/>
                    <a:pt x="854393" y="764123"/>
                  </a:cubicBezTo>
                  <a:cubicBezTo>
                    <a:pt x="721995" y="794603"/>
                    <a:pt x="621030" y="735548"/>
                    <a:pt x="515303" y="661253"/>
                  </a:cubicBezTo>
                  <a:close/>
                  <a:moveTo>
                    <a:pt x="910590" y="739358"/>
                  </a:moveTo>
                  <a:cubicBezTo>
                    <a:pt x="900113" y="743168"/>
                    <a:pt x="885825" y="739358"/>
                    <a:pt x="874395" y="735548"/>
                  </a:cubicBezTo>
                  <a:cubicBezTo>
                    <a:pt x="842963" y="724118"/>
                    <a:pt x="812483" y="710783"/>
                    <a:pt x="781050" y="700305"/>
                  </a:cubicBezTo>
                  <a:cubicBezTo>
                    <a:pt x="733425" y="684113"/>
                    <a:pt x="702945" y="646965"/>
                    <a:pt x="669608" y="607913"/>
                  </a:cubicBezTo>
                  <a:cubicBezTo>
                    <a:pt x="684848" y="600293"/>
                    <a:pt x="698183" y="593625"/>
                    <a:pt x="712470" y="587910"/>
                  </a:cubicBezTo>
                  <a:cubicBezTo>
                    <a:pt x="716280" y="586005"/>
                    <a:pt x="722948" y="587910"/>
                    <a:pt x="726758" y="590768"/>
                  </a:cubicBezTo>
                  <a:cubicBezTo>
                    <a:pt x="732473" y="593625"/>
                    <a:pt x="737235" y="597435"/>
                    <a:pt x="741045" y="602198"/>
                  </a:cubicBezTo>
                  <a:cubicBezTo>
                    <a:pt x="790575" y="664110"/>
                    <a:pt x="862965" y="673635"/>
                    <a:pt x="933450" y="686018"/>
                  </a:cubicBezTo>
                  <a:cubicBezTo>
                    <a:pt x="951548" y="688875"/>
                    <a:pt x="970598" y="689828"/>
                    <a:pt x="988695" y="692685"/>
                  </a:cubicBezTo>
                  <a:cubicBezTo>
                    <a:pt x="989648" y="695543"/>
                    <a:pt x="990600" y="698400"/>
                    <a:pt x="990600" y="701258"/>
                  </a:cubicBezTo>
                  <a:cubicBezTo>
                    <a:pt x="964883" y="714593"/>
                    <a:pt x="938213" y="728880"/>
                    <a:pt x="910590" y="739358"/>
                  </a:cubicBezTo>
                  <a:close/>
                  <a:moveTo>
                    <a:pt x="1121093" y="617438"/>
                  </a:moveTo>
                  <a:cubicBezTo>
                    <a:pt x="1106805" y="629820"/>
                    <a:pt x="1092518" y="641250"/>
                    <a:pt x="1076325" y="651728"/>
                  </a:cubicBezTo>
                  <a:cubicBezTo>
                    <a:pt x="1069658" y="655538"/>
                    <a:pt x="1059180" y="654585"/>
                    <a:pt x="1050608" y="653633"/>
                  </a:cubicBezTo>
                  <a:cubicBezTo>
                    <a:pt x="1024890" y="649823"/>
                    <a:pt x="1000125" y="643155"/>
                    <a:pt x="974408" y="641250"/>
                  </a:cubicBezTo>
                  <a:cubicBezTo>
                    <a:pt x="922020" y="638393"/>
                    <a:pt x="870585" y="634583"/>
                    <a:pt x="821055" y="613628"/>
                  </a:cubicBezTo>
                  <a:cubicBezTo>
                    <a:pt x="799148" y="604103"/>
                    <a:pt x="780098" y="589815"/>
                    <a:pt x="759143" y="567908"/>
                  </a:cubicBezTo>
                  <a:cubicBezTo>
                    <a:pt x="777240" y="559335"/>
                    <a:pt x="790575" y="551715"/>
                    <a:pt x="805815" y="546953"/>
                  </a:cubicBezTo>
                  <a:cubicBezTo>
                    <a:pt x="812483" y="545048"/>
                    <a:pt x="822008" y="546953"/>
                    <a:pt x="828675" y="549810"/>
                  </a:cubicBezTo>
                  <a:cubicBezTo>
                    <a:pt x="853440" y="560288"/>
                    <a:pt x="878205" y="571718"/>
                    <a:pt x="902970" y="583148"/>
                  </a:cubicBezTo>
                  <a:cubicBezTo>
                    <a:pt x="971550" y="612675"/>
                    <a:pt x="1042035" y="616485"/>
                    <a:pt x="1114425" y="601245"/>
                  </a:cubicBezTo>
                  <a:cubicBezTo>
                    <a:pt x="1119188" y="600293"/>
                    <a:pt x="1123950" y="600293"/>
                    <a:pt x="1134428" y="598388"/>
                  </a:cubicBezTo>
                  <a:cubicBezTo>
                    <a:pt x="1128713" y="606008"/>
                    <a:pt x="1125855" y="612675"/>
                    <a:pt x="1121093" y="617438"/>
                  </a:cubicBezTo>
                  <a:close/>
                  <a:moveTo>
                    <a:pt x="1162050" y="566955"/>
                  </a:moveTo>
                  <a:cubicBezTo>
                    <a:pt x="1155383" y="566003"/>
                    <a:pt x="1150620" y="565050"/>
                    <a:pt x="1145858" y="564098"/>
                  </a:cubicBezTo>
                  <a:cubicBezTo>
                    <a:pt x="1108710" y="550763"/>
                    <a:pt x="1071563" y="546953"/>
                    <a:pt x="1032510" y="549810"/>
                  </a:cubicBezTo>
                  <a:cubicBezTo>
                    <a:pt x="978218" y="554573"/>
                    <a:pt x="927735" y="543143"/>
                    <a:pt x="876300" y="514568"/>
                  </a:cubicBezTo>
                  <a:cubicBezTo>
                    <a:pt x="901065" y="496470"/>
                    <a:pt x="920115" y="480278"/>
                    <a:pt x="952500" y="493613"/>
                  </a:cubicBezTo>
                  <a:cubicBezTo>
                    <a:pt x="1023938" y="522188"/>
                    <a:pt x="1100138" y="529808"/>
                    <a:pt x="1176338" y="523140"/>
                  </a:cubicBezTo>
                  <a:cubicBezTo>
                    <a:pt x="1180148" y="523140"/>
                    <a:pt x="1184910" y="523140"/>
                    <a:pt x="1188720" y="523140"/>
                  </a:cubicBezTo>
                  <a:cubicBezTo>
                    <a:pt x="1190625" y="523140"/>
                    <a:pt x="1192530" y="525045"/>
                    <a:pt x="1197293" y="526950"/>
                  </a:cubicBezTo>
                  <a:cubicBezTo>
                    <a:pt x="1184910" y="541238"/>
                    <a:pt x="1173480" y="553620"/>
                    <a:pt x="1162050" y="566955"/>
                  </a:cubicBezTo>
                  <a:close/>
                  <a:moveTo>
                    <a:pt x="1237298" y="479325"/>
                  </a:moveTo>
                  <a:cubicBezTo>
                    <a:pt x="1234440" y="483135"/>
                    <a:pt x="1225868" y="482183"/>
                    <a:pt x="1220153" y="482183"/>
                  </a:cubicBezTo>
                  <a:cubicBezTo>
                    <a:pt x="1192530" y="481230"/>
                    <a:pt x="1163955" y="477420"/>
                    <a:pt x="1136333" y="478373"/>
                  </a:cubicBezTo>
                  <a:cubicBezTo>
                    <a:pt x="1088708" y="479325"/>
                    <a:pt x="1042988" y="470753"/>
                    <a:pt x="997268" y="460275"/>
                  </a:cubicBezTo>
                  <a:cubicBezTo>
                    <a:pt x="992505" y="459323"/>
                    <a:pt x="988695" y="456465"/>
                    <a:pt x="981075" y="452655"/>
                  </a:cubicBezTo>
                  <a:cubicBezTo>
                    <a:pt x="1009650" y="430748"/>
                    <a:pt x="1031558" y="414555"/>
                    <a:pt x="1069658" y="424080"/>
                  </a:cubicBezTo>
                  <a:cubicBezTo>
                    <a:pt x="1127760" y="439320"/>
                    <a:pt x="1187768" y="437415"/>
                    <a:pt x="1246823" y="430748"/>
                  </a:cubicBezTo>
                  <a:cubicBezTo>
                    <a:pt x="1254443" y="429795"/>
                    <a:pt x="1263015" y="428843"/>
                    <a:pt x="1276350" y="427890"/>
                  </a:cubicBezTo>
                  <a:cubicBezTo>
                    <a:pt x="1265873" y="450750"/>
                    <a:pt x="1251585" y="465990"/>
                    <a:pt x="1237298" y="479325"/>
                  </a:cubicBezTo>
                  <a:close/>
                  <a:moveTo>
                    <a:pt x="1305878" y="388838"/>
                  </a:moveTo>
                  <a:cubicBezTo>
                    <a:pt x="1234440" y="383123"/>
                    <a:pt x="1163003" y="401220"/>
                    <a:pt x="1092518" y="385980"/>
                  </a:cubicBezTo>
                  <a:cubicBezTo>
                    <a:pt x="1092518" y="383123"/>
                    <a:pt x="1091565" y="380265"/>
                    <a:pt x="1091565" y="377408"/>
                  </a:cubicBezTo>
                  <a:cubicBezTo>
                    <a:pt x="1108710" y="365025"/>
                    <a:pt x="1125855" y="350738"/>
                    <a:pt x="1144905" y="339308"/>
                  </a:cubicBezTo>
                  <a:cubicBezTo>
                    <a:pt x="1153478" y="334545"/>
                    <a:pt x="1166813" y="334545"/>
                    <a:pt x="1177290" y="335498"/>
                  </a:cubicBezTo>
                  <a:cubicBezTo>
                    <a:pt x="1221105" y="340260"/>
                    <a:pt x="1263968" y="343118"/>
                    <a:pt x="1307783" y="332640"/>
                  </a:cubicBezTo>
                  <a:cubicBezTo>
                    <a:pt x="1319213" y="329783"/>
                    <a:pt x="1330643" y="325973"/>
                    <a:pt x="1346835" y="326925"/>
                  </a:cubicBezTo>
                  <a:cubicBezTo>
                    <a:pt x="1332548" y="347880"/>
                    <a:pt x="1320165" y="367883"/>
                    <a:pt x="1305878" y="388838"/>
                  </a:cubicBezTo>
                  <a:close/>
                  <a:moveTo>
                    <a:pt x="1343978" y="285015"/>
                  </a:moveTo>
                  <a:cubicBezTo>
                    <a:pt x="1308735" y="287873"/>
                    <a:pt x="1274445" y="295493"/>
                    <a:pt x="1239203" y="301208"/>
                  </a:cubicBezTo>
                  <a:cubicBezTo>
                    <a:pt x="1227773" y="303113"/>
                    <a:pt x="1215390" y="303113"/>
                    <a:pt x="1203008" y="304065"/>
                  </a:cubicBezTo>
                  <a:cubicBezTo>
                    <a:pt x="1202055" y="302160"/>
                    <a:pt x="1201103" y="299303"/>
                    <a:pt x="1200150" y="297398"/>
                  </a:cubicBezTo>
                  <a:cubicBezTo>
                    <a:pt x="1223963" y="279300"/>
                    <a:pt x="1246823" y="261203"/>
                    <a:pt x="1270635" y="244058"/>
                  </a:cubicBezTo>
                  <a:cubicBezTo>
                    <a:pt x="1272540" y="243105"/>
                    <a:pt x="1274445" y="242153"/>
                    <a:pt x="1276350" y="242153"/>
                  </a:cubicBezTo>
                  <a:cubicBezTo>
                    <a:pt x="1312545" y="240248"/>
                    <a:pt x="1348740" y="237390"/>
                    <a:pt x="1384935" y="236438"/>
                  </a:cubicBezTo>
                  <a:cubicBezTo>
                    <a:pt x="1389698" y="236438"/>
                    <a:pt x="1395413" y="238343"/>
                    <a:pt x="1402080" y="239295"/>
                  </a:cubicBezTo>
                  <a:cubicBezTo>
                    <a:pt x="1385888" y="281205"/>
                    <a:pt x="1382078" y="282158"/>
                    <a:pt x="1343978" y="285015"/>
                  </a:cubicBezTo>
                  <a:close/>
                  <a:moveTo>
                    <a:pt x="1430655" y="202148"/>
                  </a:moveTo>
                  <a:cubicBezTo>
                    <a:pt x="1411605" y="194528"/>
                    <a:pt x="1394460" y="186908"/>
                    <a:pt x="1375410" y="179288"/>
                  </a:cubicBezTo>
                  <a:cubicBezTo>
                    <a:pt x="1394460" y="156428"/>
                    <a:pt x="1437323" y="133568"/>
                    <a:pt x="1476375" y="123090"/>
                  </a:cubicBezTo>
                  <a:cubicBezTo>
                    <a:pt x="1460183" y="150713"/>
                    <a:pt x="1446848" y="174525"/>
                    <a:pt x="1430655" y="202148"/>
                  </a:cubicBezTo>
                  <a:close/>
                </a:path>
              </a:pathLst>
            </a:custGeom>
            <a:solidFill>
              <a:srgbClr val="16E4B4"/>
            </a:solidFill>
            <a:ln w="9525" cap="flat">
              <a:noFill/>
              <a:prstDash val="solid"/>
              <a:miter/>
            </a:ln>
          </p:spPr>
          <p:txBody>
            <a:bodyPr rtlCol="0" anchor="ctr"/>
            <a:lstStyle/>
            <a:p>
              <a:pPr defTabSz="913486"/>
              <a:endParaRPr lang="de-DE" sz="1798">
                <a:solidFill>
                  <a:srgbClr val="030037"/>
                </a:solidFill>
                <a:latin typeface="Noto Sans Light"/>
              </a:endParaRPr>
            </a:p>
          </p:txBody>
        </p:sp>
        <p:grpSp>
          <p:nvGrpSpPr>
            <p:cNvPr id="16" name="Grafik 23">
              <a:extLst>
                <a:ext uri="{FF2B5EF4-FFF2-40B4-BE49-F238E27FC236}">
                  <a16:creationId xmlns:a16="http://schemas.microsoft.com/office/drawing/2014/main" id="{C082C26B-145B-485F-B79D-BF83AC741447}"/>
                </a:ext>
              </a:extLst>
            </p:cNvPr>
            <p:cNvGrpSpPr/>
            <p:nvPr/>
          </p:nvGrpSpPr>
          <p:grpSpPr>
            <a:xfrm>
              <a:off x="10616024" y="392643"/>
              <a:ext cx="1183322" cy="346709"/>
              <a:chOff x="10616024" y="392643"/>
              <a:chExt cx="1183322" cy="346709"/>
            </a:xfrm>
            <a:solidFill>
              <a:srgbClr val="1D1836"/>
            </a:solidFill>
          </p:grpSpPr>
          <p:sp>
            <p:nvSpPr>
              <p:cNvPr id="22" name="Freihandform: Form 29">
                <a:extLst>
                  <a:ext uri="{FF2B5EF4-FFF2-40B4-BE49-F238E27FC236}">
                    <a16:creationId xmlns:a16="http://schemas.microsoft.com/office/drawing/2014/main" id="{1306E8E2-04FD-4E36-9828-235899FC5BC3}"/>
                  </a:ext>
                </a:extLst>
              </p:cNvPr>
              <p:cNvSpPr/>
              <p:nvPr/>
            </p:nvSpPr>
            <p:spPr>
              <a:xfrm>
                <a:off x="10616024" y="396453"/>
                <a:ext cx="199072" cy="340994"/>
              </a:xfrm>
              <a:custGeom>
                <a:avLst/>
                <a:gdLst>
                  <a:gd name="connsiteX0" fmla="*/ 103822 w 199072"/>
                  <a:gd name="connsiteY0" fmla="*/ 340042 h 340994"/>
                  <a:gd name="connsiteX1" fmla="*/ 103822 w 199072"/>
                  <a:gd name="connsiteY1" fmla="*/ 155257 h 340994"/>
                  <a:gd name="connsiteX2" fmla="*/ 103822 w 199072"/>
                  <a:gd name="connsiteY2" fmla="*/ 127635 h 340994"/>
                  <a:gd name="connsiteX3" fmla="*/ 104775 w 199072"/>
                  <a:gd name="connsiteY3" fmla="*/ 106680 h 340994"/>
                  <a:gd name="connsiteX4" fmla="*/ 97155 w 199072"/>
                  <a:gd name="connsiteY4" fmla="*/ 114300 h 340994"/>
                  <a:gd name="connsiteX5" fmla="*/ 87630 w 199072"/>
                  <a:gd name="connsiteY5" fmla="*/ 123825 h 340994"/>
                  <a:gd name="connsiteX6" fmla="*/ 48577 w 199072"/>
                  <a:gd name="connsiteY6" fmla="*/ 157163 h 340994"/>
                  <a:gd name="connsiteX7" fmla="*/ 0 w 199072"/>
                  <a:gd name="connsiteY7" fmla="*/ 96202 h 340994"/>
                  <a:gd name="connsiteX8" fmla="*/ 115252 w 199072"/>
                  <a:gd name="connsiteY8" fmla="*/ 0 h 340994"/>
                  <a:gd name="connsiteX9" fmla="*/ 199072 w 199072"/>
                  <a:gd name="connsiteY9" fmla="*/ 0 h 340994"/>
                  <a:gd name="connsiteX10" fmla="*/ 199072 w 199072"/>
                  <a:gd name="connsiteY10" fmla="*/ 340995 h 340994"/>
                  <a:gd name="connsiteX11" fmla="*/ 103822 w 199072"/>
                  <a:gd name="connsiteY11" fmla="*/ 340995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072" h="340994">
                    <a:moveTo>
                      <a:pt x="103822" y="340042"/>
                    </a:moveTo>
                    <a:lnTo>
                      <a:pt x="103822" y="155257"/>
                    </a:lnTo>
                    <a:cubicBezTo>
                      <a:pt x="103822" y="146685"/>
                      <a:pt x="103822" y="138113"/>
                      <a:pt x="103822" y="127635"/>
                    </a:cubicBezTo>
                    <a:cubicBezTo>
                      <a:pt x="103822" y="120015"/>
                      <a:pt x="103822" y="113348"/>
                      <a:pt x="104775" y="106680"/>
                    </a:cubicBezTo>
                    <a:cubicBezTo>
                      <a:pt x="101917" y="109538"/>
                      <a:pt x="100013" y="112395"/>
                      <a:pt x="97155" y="114300"/>
                    </a:cubicBezTo>
                    <a:cubicBezTo>
                      <a:pt x="93345" y="118110"/>
                      <a:pt x="90488" y="120967"/>
                      <a:pt x="87630" y="123825"/>
                    </a:cubicBezTo>
                    <a:lnTo>
                      <a:pt x="48577" y="157163"/>
                    </a:lnTo>
                    <a:lnTo>
                      <a:pt x="0" y="96202"/>
                    </a:lnTo>
                    <a:lnTo>
                      <a:pt x="115252" y="0"/>
                    </a:lnTo>
                    <a:lnTo>
                      <a:pt x="199072" y="0"/>
                    </a:lnTo>
                    <a:lnTo>
                      <a:pt x="199072" y="340995"/>
                    </a:lnTo>
                    <a:lnTo>
                      <a:pt x="103822" y="340995"/>
                    </a:lnTo>
                    <a:close/>
                  </a:path>
                </a:pathLst>
              </a:custGeom>
              <a:solidFill>
                <a:srgbClr val="1D1836"/>
              </a:solidFill>
              <a:ln w="9525" cap="flat">
                <a:solidFill>
                  <a:srgbClr val="F4EBE9"/>
                </a:solidFill>
                <a:prstDash val="solid"/>
                <a:miter/>
              </a:ln>
            </p:spPr>
            <p:txBody>
              <a:bodyPr rtlCol="0" anchor="ctr"/>
              <a:lstStyle/>
              <a:p>
                <a:pPr defTabSz="913486"/>
                <a:endParaRPr lang="de-DE" sz="1798">
                  <a:solidFill>
                    <a:srgbClr val="030037"/>
                  </a:solidFill>
                  <a:latin typeface="Noto Sans Light"/>
                </a:endParaRPr>
              </a:p>
            </p:txBody>
          </p:sp>
          <p:sp>
            <p:nvSpPr>
              <p:cNvPr id="23" name="Freihandform: Form 30">
                <a:extLst>
                  <a:ext uri="{FF2B5EF4-FFF2-40B4-BE49-F238E27FC236}">
                    <a16:creationId xmlns:a16="http://schemas.microsoft.com/office/drawing/2014/main" id="{A02DD2D0-424F-4BCE-BA6F-77D730B81547}"/>
                  </a:ext>
                </a:extLst>
              </p:cNvPr>
              <p:cNvSpPr/>
              <p:nvPr/>
            </p:nvSpPr>
            <p:spPr>
              <a:xfrm>
                <a:off x="10856054" y="393595"/>
                <a:ext cx="239077" cy="345757"/>
              </a:xfrm>
              <a:custGeom>
                <a:avLst/>
                <a:gdLst>
                  <a:gd name="connsiteX0" fmla="*/ 239078 w 239077"/>
                  <a:gd name="connsiteY0" fmla="*/ 173355 h 345757"/>
                  <a:gd name="connsiteX1" fmla="*/ 227647 w 239077"/>
                  <a:gd name="connsiteY1" fmla="*/ 265748 h 345757"/>
                  <a:gd name="connsiteX2" fmla="*/ 189548 w 239077"/>
                  <a:gd name="connsiteY2" fmla="*/ 324803 h 345757"/>
                  <a:gd name="connsiteX3" fmla="*/ 119063 w 239077"/>
                  <a:gd name="connsiteY3" fmla="*/ 345758 h 345757"/>
                  <a:gd name="connsiteX4" fmla="*/ 28575 w 239077"/>
                  <a:gd name="connsiteY4" fmla="*/ 300038 h 345757"/>
                  <a:gd name="connsiteX5" fmla="*/ 0 w 239077"/>
                  <a:gd name="connsiteY5" fmla="*/ 173355 h 345757"/>
                  <a:gd name="connsiteX6" fmla="*/ 11430 w 239077"/>
                  <a:gd name="connsiteY6" fmla="*/ 80010 h 345757"/>
                  <a:gd name="connsiteX7" fmla="*/ 49530 w 239077"/>
                  <a:gd name="connsiteY7" fmla="*/ 20955 h 345757"/>
                  <a:gd name="connsiteX8" fmla="*/ 120015 w 239077"/>
                  <a:gd name="connsiteY8" fmla="*/ 0 h 345757"/>
                  <a:gd name="connsiteX9" fmla="*/ 210503 w 239077"/>
                  <a:gd name="connsiteY9" fmla="*/ 45720 h 345757"/>
                  <a:gd name="connsiteX10" fmla="*/ 239078 w 239077"/>
                  <a:gd name="connsiteY10" fmla="*/ 173355 h 345757"/>
                  <a:gd name="connsiteX11" fmla="*/ 88583 w 239077"/>
                  <a:gd name="connsiteY11" fmla="*/ 173355 h 345757"/>
                  <a:gd name="connsiteX12" fmla="*/ 94298 w 239077"/>
                  <a:gd name="connsiteY12" fmla="*/ 247650 h 345757"/>
                  <a:gd name="connsiteX13" fmla="*/ 119063 w 239077"/>
                  <a:gd name="connsiteY13" fmla="*/ 272415 h 345757"/>
                  <a:gd name="connsiteX14" fmla="*/ 143827 w 239077"/>
                  <a:gd name="connsiteY14" fmla="*/ 247650 h 345757"/>
                  <a:gd name="connsiteX15" fmla="*/ 149542 w 239077"/>
                  <a:gd name="connsiteY15" fmla="*/ 172402 h 345757"/>
                  <a:gd name="connsiteX16" fmla="*/ 143827 w 239077"/>
                  <a:gd name="connsiteY16" fmla="*/ 97155 h 345757"/>
                  <a:gd name="connsiteX17" fmla="*/ 119063 w 239077"/>
                  <a:gd name="connsiteY17" fmla="*/ 71438 h 345757"/>
                  <a:gd name="connsiteX18" fmla="*/ 94298 w 239077"/>
                  <a:gd name="connsiteY18" fmla="*/ 97155 h 345757"/>
                  <a:gd name="connsiteX19" fmla="*/ 88583 w 239077"/>
                  <a:gd name="connsiteY19" fmla="*/ 173355 h 34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9077" h="345757">
                    <a:moveTo>
                      <a:pt x="239078" y="173355"/>
                    </a:moveTo>
                    <a:cubicBezTo>
                      <a:pt x="239078" y="209550"/>
                      <a:pt x="235267" y="240030"/>
                      <a:pt x="227647" y="265748"/>
                    </a:cubicBezTo>
                    <a:cubicBezTo>
                      <a:pt x="220028" y="291465"/>
                      <a:pt x="207645" y="311468"/>
                      <a:pt x="189548" y="324803"/>
                    </a:cubicBezTo>
                    <a:cubicBezTo>
                      <a:pt x="172402" y="339090"/>
                      <a:pt x="148590" y="345758"/>
                      <a:pt x="119063" y="345758"/>
                    </a:cubicBezTo>
                    <a:cubicBezTo>
                      <a:pt x="78105" y="345758"/>
                      <a:pt x="47625" y="330518"/>
                      <a:pt x="28575" y="300038"/>
                    </a:cubicBezTo>
                    <a:cubicBezTo>
                      <a:pt x="9525" y="269558"/>
                      <a:pt x="0" y="227648"/>
                      <a:pt x="0" y="173355"/>
                    </a:cubicBezTo>
                    <a:cubicBezTo>
                      <a:pt x="0" y="137160"/>
                      <a:pt x="3810" y="105727"/>
                      <a:pt x="11430" y="80010"/>
                    </a:cubicBezTo>
                    <a:cubicBezTo>
                      <a:pt x="19050" y="54293"/>
                      <a:pt x="31433" y="34290"/>
                      <a:pt x="49530" y="20955"/>
                    </a:cubicBezTo>
                    <a:cubicBezTo>
                      <a:pt x="66675" y="6668"/>
                      <a:pt x="90488" y="0"/>
                      <a:pt x="120015" y="0"/>
                    </a:cubicBezTo>
                    <a:cubicBezTo>
                      <a:pt x="160973" y="0"/>
                      <a:pt x="191452" y="15240"/>
                      <a:pt x="210503" y="45720"/>
                    </a:cubicBezTo>
                    <a:cubicBezTo>
                      <a:pt x="228600" y="76200"/>
                      <a:pt x="239078" y="118110"/>
                      <a:pt x="239078" y="173355"/>
                    </a:cubicBezTo>
                    <a:close/>
                    <a:moveTo>
                      <a:pt x="88583" y="173355"/>
                    </a:moveTo>
                    <a:cubicBezTo>
                      <a:pt x="88583" y="206693"/>
                      <a:pt x="90488" y="231458"/>
                      <a:pt x="94298" y="247650"/>
                    </a:cubicBezTo>
                    <a:cubicBezTo>
                      <a:pt x="98108" y="264795"/>
                      <a:pt x="106680" y="272415"/>
                      <a:pt x="119063" y="272415"/>
                    </a:cubicBezTo>
                    <a:cubicBezTo>
                      <a:pt x="131445" y="272415"/>
                      <a:pt x="140017" y="263843"/>
                      <a:pt x="143827" y="247650"/>
                    </a:cubicBezTo>
                    <a:cubicBezTo>
                      <a:pt x="147638" y="231458"/>
                      <a:pt x="149542" y="205740"/>
                      <a:pt x="149542" y="172402"/>
                    </a:cubicBezTo>
                    <a:cubicBezTo>
                      <a:pt x="149542" y="139065"/>
                      <a:pt x="147638" y="114300"/>
                      <a:pt x="143827" y="97155"/>
                    </a:cubicBezTo>
                    <a:cubicBezTo>
                      <a:pt x="140017" y="80010"/>
                      <a:pt x="131445" y="71438"/>
                      <a:pt x="119063" y="71438"/>
                    </a:cubicBezTo>
                    <a:cubicBezTo>
                      <a:pt x="106680" y="71438"/>
                      <a:pt x="98108" y="80010"/>
                      <a:pt x="94298" y="97155"/>
                    </a:cubicBezTo>
                    <a:cubicBezTo>
                      <a:pt x="90488" y="114300"/>
                      <a:pt x="88583" y="140018"/>
                      <a:pt x="88583" y="173355"/>
                    </a:cubicBezTo>
                    <a:close/>
                  </a:path>
                </a:pathLst>
              </a:custGeom>
              <a:solidFill>
                <a:srgbClr val="1D1836"/>
              </a:solidFill>
              <a:ln w="9525" cap="flat">
                <a:solidFill>
                  <a:srgbClr val="F4EBE9"/>
                </a:solidFill>
                <a:prstDash val="solid"/>
                <a:miter/>
              </a:ln>
            </p:spPr>
            <p:txBody>
              <a:bodyPr rtlCol="0" anchor="ctr"/>
              <a:lstStyle/>
              <a:p>
                <a:pPr defTabSz="913486"/>
                <a:endParaRPr lang="de-DE" sz="1798">
                  <a:solidFill>
                    <a:srgbClr val="030037"/>
                  </a:solidFill>
                  <a:latin typeface="Noto Sans Light"/>
                </a:endParaRPr>
              </a:p>
            </p:txBody>
          </p:sp>
          <p:sp>
            <p:nvSpPr>
              <p:cNvPr id="24" name="Freihandform: Form 31">
                <a:extLst>
                  <a:ext uri="{FF2B5EF4-FFF2-40B4-BE49-F238E27FC236}">
                    <a16:creationId xmlns:a16="http://schemas.microsoft.com/office/drawing/2014/main" id="{49726C6A-41A4-481B-97C0-6F1539FB5367}"/>
                  </a:ext>
                </a:extLst>
              </p:cNvPr>
              <p:cNvSpPr/>
              <p:nvPr/>
            </p:nvSpPr>
            <p:spPr>
              <a:xfrm>
                <a:off x="11126563" y="393595"/>
                <a:ext cx="239077" cy="345757"/>
              </a:xfrm>
              <a:custGeom>
                <a:avLst/>
                <a:gdLst>
                  <a:gd name="connsiteX0" fmla="*/ 239078 w 239077"/>
                  <a:gd name="connsiteY0" fmla="*/ 173355 h 345757"/>
                  <a:gd name="connsiteX1" fmla="*/ 227648 w 239077"/>
                  <a:gd name="connsiteY1" fmla="*/ 265748 h 345757"/>
                  <a:gd name="connsiteX2" fmla="*/ 189548 w 239077"/>
                  <a:gd name="connsiteY2" fmla="*/ 324803 h 345757"/>
                  <a:gd name="connsiteX3" fmla="*/ 119063 w 239077"/>
                  <a:gd name="connsiteY3" fmla="*/ 345758 h 345757"/>
                  <a:gd name="connsiteX4" fmla="*/ 28575 w 239077"/>
                  <a:gd name="connsiteY4" fmla="*/ 300038 h 345757"/>
                  <a:gd name="connsiteX5" fmla="*/ 0 w 239077"/>
                  <a:gd name="connsiteY5" fmla="*/ 173355 h 345757"/>
                  <a:gd name="connsiteX6" fmla="*/ 11430 w 239077"/>
                  <a:gd name="connsiteY6" fmla="*/ 80010 h 345757"/>
                  <a:gd name="connsiteX7" fmla="*/ 49530 w 239077"/>
                  <a:gd name="connsiteY7" fmla="*/ 20955 h 345757"/>
                  <a:gd name="connsiteX8" fmla="*/ 120015 w 239077"/>
                  <a:gd name="connsiteY8" fmla="*/ 0 h 345757"/>
                  <a:gd name="connsiteX9" fmla="*/ 210503 w 239077"/>
                  <a:gd name="connsiteY9" fmla="*/ 45720 h 345757"/>
                  <a:gd name="connsiteX10" fmla="*/ 239078 w 239077"/>
                  <a:gd name="connsiteY10" fmla="*/ 173355 h 345757"/>
                  <a:gd name="connsiteX11" fmla="*/ 89535 w 239077"/>
                  <a:gd name="connsiteY11" fmla="*/ 173355 h 345757"/>
                  <a:gd name="connsiteX12" fmla="*/ 95250 w 239077"/>
                  <a:gd name="connsiteY12" fmla="*/ 247650 h 345757"/>
                  <a:gd name="connsiteX13" fmla="*/ 120015 w 239077"/>
                  <a:gd name="connsiteY13" fmla="*/ 272415 h 345757"/>
                  <a:gd name="connsiteX14" fmla="*/ 144780 w 239077"/>
                  <a:gd name="connsiteY14" fmla="*/ 247650 h 345757"/>
                  <a:gd name="connsiteX15" fmla="*/ 150495 w 239077"/>
                  <a:gd name="connsiteY15" fmla="*/ 172402 h 345757"/>
                  <a:gd name="connsiteX16" fmla="*/ 144780 w 239077"/>
                  <a:gd name="connsiteY16" fmla="*/ 97155 h 345757"/>
                  <a:gd name="connsiteX17" fmla="*/ 120015 w 239077"/>
                  <a:gd name="connsiteY17" fmla="*/ 71438 h 345757"/>
                  <a:gd name="connsiteX18" fmla="*/ 95250 w 239077"/>
                  <a:gd name="connsiteY18" fmla="*/ 97155 h 345757"/>
                  <a:gd name="connsiteX19" fmla="*/ 89535 w 239077"/>
                  <a:gd name="connsiteY19" fmla="*/ 173355 h 34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9077" h="345757">
                    <a:moveTo>
                      <a:pt x="239078" y="173355"/>
                    </a:moveTo>
                    <a:cubicBezTo>
                      <a:pt x="239078" y="209550"/>
                      <a:pt x="235268" y="240030"/>
                      <a:pt x="227648" y="265748"/>
                    </a:cubicBezTo>
                    <a:cubicBezTo>
                      <a:pt x="220028" y="291465"/>
                      <a:pt x="207645" y="311468"/>
                      <a:pt x="189548" y="324803"/>
                    </a:cubicBezTo>
                    <a:cubicBezTo>
                      <a:pt x="172403" y="339090"/>
                      <a:pt x="148590" y="345758"/>
                      <a:pt x="119063" y="345758"/>
                    </a:cubicBezTo>
                    <a:cubicBezTo>
                      <a:pt x="78105" y="345758"/>
                      <a:pt x="47625" y="330518"/>
                      <a:pt x="28575" y="300038"/>
                    </a:cubicBezTo>
                    <a:cubicBezTo>
                      <a:pt x="9525" y="269558"/>
                      <a:pt x="0" y="227648"/>
                      <a:pt x="0" y="173355"/>
                    </a:cubicBezTo>
                    <a:cubicBezTo>
                      <a:pt x="0" y="137160"/>
                      <a:pt x="3810" y="105727"/>
                      <a:pt x="11430" y="80010"/>
                    </a:cubicBezTo>
                    <a:cubicBezTo>
                      <a:pt x="19050" y="54293"/>
                      <a:pt x="31433" y="34290"/>
                      <a:pt x="49530" y="20955"/>
                    </a:cubicBezTo>
                    <a:cubicBezTo>
                      <a:pt x="66675" y="6668"/>
                      <a:pt x="90488" y="0"/>
                      <a:pt x="120015" y="0"/>
                    </a:cubicBezTo>
                    <a:cubicBezTo>
                      <a:pt x="160973" y="0"/>
                      <a:pt x="191453" y="15240"/>
                      <a:pt x="210503" y="45720"/>
                    </a:cubicBezTo>
                    <a:cubicBezTo>
                      <a:pt x="229553" y="76200"/>
                      <a:pt x="239078" y="118110"/>
                      <a:pt x="239078" y="173355"/>
                    </a:cubicBezTo>
                    <a:close/>
                    <a:moveTo>
                      <a:pt x="89535" y="173355"/>
                    </a:moveTo>
                    <a:cubicBezTo>
                      <a:pt x="89535" y="206693"/>
                      <a:pt x="91440" y="231458"/>
                      <a:pt x="95250" y="247650"/>
                    </a:cubicBezTo>
                    <a:cubicBezTo>
                      <a:pt x="99060" y="264795"/>
                      <a:pt x="107633" y="272415"/>
                      <a:pt x="120015" y="272415"/>
                    </a:cubicBezTo>
                    <a:cubicBezTo>
                      <a:pt x="132398" y="272415"/>
                      <a:pt x="140970" y="263843"/>
                      <a:pt x="144780" y="247650"/>
                    </a:cubicBezTo>
                    <a:cubicBezTo>
                      <a:pt x="148590" y="231458"/>
                      <a:pt x="150495" y="205740"/>
                      <a:pt x="150495" y="172402"/>
                    </a:cubicBezTo>
                    <a:cubicBezTo>
                      <a:pt x="150495" y="139065"/>
                      <a:pt x="148590" y="114300"/>
                      <a:pt x="144780" y="97155"/>
                    </a:cubicBezTo>
                    <a:cubicBezTo>
                      <a:pt x="140970" y="80010"/>
                      <a:pt x="132398" y="71438"/>
                      <a:pt x="120015" y="71438"/>
                    </a:cubicBezTo>
                    <a:cubicBezTo>
                      <a:pt x="107633" y="71438"/>
                      <a:pt x="99060" y="80010"/>
                      <a:pt x="95250" y="97155"/>
                    </a:cubicBezTo>
                    <a:cubicBezTo>
                      <a:pt x="91440" y="114300"/>
                      <a:pt x="89535" y="140018"/>
                      <a:pt x="89535" y="173355"/>
                    </a:cubicBezTo>
                    <a:close/>
                  </a:path>
                </a:pathLst>
              </a:custGeom>
              <a:solidFill>
                <a:srgbClr val="1D1836"/>
              </a:solidFill>
              <a:ln w="9525" cap="flat">
                <a:solidFill>
                  <a:srgbClr val="F4EBE9"/>
                </a:solidFill>
                <a:prstDash val="solid"/>
                <a:miter/>
              </a:ln>
            </p:spPr>
            <p:txBody>
              <a:bodyPr rtlCol="0" anchor="ctr"/>
              <a:lstStyle/>
              <a:p>
                <a:pPr defTabSz="913486"/>
                <a:endParaRPr lang="de-DE" sz="1798">
                  <a:solidFill>
                    <a:srgbClr val="030037"/>
                  </a:solidFill>
                  <a:latin typeface="Noto Sans Light"/>
                </a:endParaRPr>
              </a:p>
            </p:txBody>
          </p:sp>
          <p:sp>
            <p:nvSpPr>
              <p:cNvPr id="25" name="Freihandform: Form 32">
                <a:extLst>
                  <a:ext uri="{FF2B5EF4-FFF2-40B4-BE49-F238E27FC236}">
                    <a16:creationId xmlns:a16="http://schemas.microsoft.com/office/drawing/2014/main" id="{105F6172-B664-4C51-A8C0-996840348DC5}"/>
                  </a:ext>
                </a:extLst>
              </p:cNvPr>
              <p:cNvSpPr/>
              <p:nvPr/>
            </p:nvSpPr>
            <p:spPr>
              <a:xfrm>
                <a:off x="11410408" y="392643"/>
                <a:ext cx="156498" cy="210502"/>
              </a:xfrm>
              <a:custGeom>
                <a:avLst/>
                <a:gdLst>
                  <a:gd name="connsiteX0" fmla="*/ 136208 w 156498"/>
                  <a:gd name="connsiteY0" fmla="*/ 27623 h 210502"/>
                  <a:gd name="connsiteX1" fmla="*/ 78105 w 156498"/>
                  <a:gd name="connsiteY1" fmla="*/ 0 h 210502"/>
                  <a:gd name="connsiteX2" fmla="*/ 20003 w 156498"/>
                  <a:gd name="connsiteY2" fmla="*/ 27623 h 210502"/>
                  <a:gd name="connsiteX3" fmla="*/ 0 w 156498"/>
                  <a:gd name="connsiteY3" fmla="*/ 104775 h 210502"/>
                  <a:gd name="connsiteX4" fmla="*/ 20955 w 156498"/>
                  <a:gd name="connsiteY4" fmla="*/ 182880 h 210502"/>
                  <a:gd name="connsiteX5" fmla="*/ 77153 w 156498"/>
                  <a:gd name="connsiteY5" fmla="*/ 210502 h 210502"/>
                  <a:gd name="connsiteX6" fmla="*/ 136208 w 156498"/>
                  <a:gd name="connsiteY6" fmla="*/ 182880 h 210502"/>
                  <a:gd name="connsiteX7" fmla="*/ 156210 w 156498"/>
                  <a:gd name="connsiteY7" fmla="*/ 104775 h 210502"/>
                  <a:gd name="connsiteX8" fmla="*/ 136208 w 156498"/>
                  <a:gd name="connsiteY8" fmla="*/ 27623 h 210502"/>
                  <a:gd name="connsiteX9" fmla="*/ 91440 w 156498"/>
                  <a:gd name="connsiteY9" fmla="*/ 142875 h 210502"/>
                  <a:gd name="connsiteX10" fmla="*/ 79058 w 156498"/>
                  <a:gd name="connsiteY10" fmla="*/ 156210 h 210502"/>
                  <a:gd name="connsiteX11" fmla="*/ 66675 w 156498"/>
                  <a:gd name="connsiteY11" fmla="*/ 142875 h 210502"/>
                  <a:gd name="connsiteX12" fmla="*/ 62865 w 156498"/>
                  <a:gd name="connsiteY12" fmla="*/ 106680 h 210502"/>
                  <a:gd name="connsiteX13" fmla="*/ 66675 w 156498"/>
                  <a:gd name="connsiteY13" fmla="*/ 70485 h 210502"/>
                  <a:gd name="connsiteX14" fmla="*/ 79058 w 156498"/>
                  <a:gd name="connsiteY14" fmla="*/ 57150 h 210502"/>
                  <a:gd name="connsiteX15" fmla="*/ 91440 w 156498"/>
                  <a:gd name="connsiteY15" fmla="*/ 70485 h 210502"/>
                  <a:gd name="connsiteX16" fmla="*/ 95250 w 156498"/>
                  <a:gd name="connsiteY16" fmla="*/ 106680 h 210502"/>
                  <a:gd name="connsiteX17" fmla="*/ 91440 w 156498"/>
                  <a:gd name="connsiteY17" fmla="*/ 142875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498" h="210502">
                    <a:moveTo>
                      <a:pt x="136208" y="27623"/>
                    </a:moveTo>
                    <a:cubicBezTo>
                      <a:pt x="121920" y="9525"/>
                      <a:pt x="101917" y="0"/>
                      <a:pt x="78105" y="0"/>
                    </a:cubicBezTo>
                    <a:cubicBezTo>
                      <a:pt x="53340" y="0"/>
                      <a:pt x="33338" y="9525"/>
                      <a:pt x="20003" y="27623"/>
                    </a:cubicBezTo>
                    <a:cubicBezTo>
                      <a:pt x="6667" y="45720"/>
                      <a:pt x="0" y="71438"/>
                      <a:pt x="0" y="104775"/>
                    </a:cubicBezTo>
                    <a:cubicBezTo>
                      <a:pt x="0" y="138113"/>
                      <a:pt x="6667" y="163830"/>
                      <a:pt x="20955" y="182880"/>
                    </a:cubicBezTo>
                    <a:cubicBezTo>
                      <a:pt x="35242" y="201930"/>
                      <a:pt x="54292" y="210502"/>
                      <a:pt x="77153" y="210502"/>
                    </a:cubicBezTo>
                    <a:cubicBezTo>
                      <a:pt x="102870" y="210502"/>
                      <a:pt x="122873" y="200977"/>
                      <a:pt x="136208" y="182880"/>
                    </a:cubicBezTo>
                    <a:cubicBezTo>
                      <a:pt x="149542" y="163830"/>
                      <a:pt x="156210" y="138113"/>
                      <a:pt x="156210" y="104775"/>
                    </a:cubicBezTo>
                    <a:cubicBezTo>
                      <a:pt x="158115" y="72390"/>
                      <a:pt x="150495" y="46673"/>
                      <a:pt x="136208" y="27623"/>
                    </a:cubicBezTo>
                    <a:close/>
                    <a:moveTo>
                      <a:pt x="91440" y="142875"/>
                    </a:moveTo>
                    <a:cubicBezTo>
                      <a:pt x="89535" y="151448"/>
                      <a:pt x="84773" y="156210"/>
                      <a:pt x="79058" y="156210"/>
                    </a:cubicBezTo>
                    <a:cubicBezTo>
                      <a:pt x="73342" y="156210"/>
                      <a:pt x="68580" y="151448"/>
                      <a:pt x="66675" y="142875"/>
                    </a:cubicBezTo>
                    <a:cubicBezTo>
                      <a:pt x="64770" y="133350"/>
                      <a:pt x="62865" y="121920"/>
                      <a:pt x="62865" y="106680"/>
                    </a:cubicBezTo>
                    <a:cubicBezTo>
                      <a:pt x="62865" y="91440"/>
                      <a:pt x="63817" y="79058"/>
                      <a:pt x="66675" y="70485"/>
                    </a:cubicBezTo>
                    <a:cubicBezTo>
                      <a:pt x="68580" y="61913"/>
                      <a:pt x="73342" y="57150"/>
                      <a:pt x="79058" y="57150"/>
                    </a:cubicBezTo>
                    <a:cubicBezTo>
                      <a:pt x="84773" y="57150"/>
                      <a:pt x="89535" y="61913"/>
                      <a:pt x="91440" y="70485"/>
                    </a:cubicBezTo>
                    <a:cubicBezTo>
                      <a:pt x="93345" y="79058"/>
                      <a:pt x="95250" y="91440"/>
                      <a:pt x="95250" y="106680"/>
                    </a:cubicBezTo>
                    <a:cubicBezTo>
                      <a:pt x="95250" y="121920"/>
                      <a:pt x="94298" y="134302"/>
                      <a:pt x="91440" y="142875"/>
                    </a:cubicBezTo>
                    <a:close/>
                  </a:path>
                </a:pathLst>
              </a:custGeom>
              <a:solidFill>
                <a:srgbClr val="1D1836"/>
              </a:solidFill>
              <a:ln w="9525" cap="flat">
                <a:solidFill>
                  <a:srgbClr val="F4EBE9"/>
                </a:solidFill>
                <a:prstDash val="solid"/>
                <a:miter/>
              </a:ln>
            </p:spPr>
            <p:txBody>
              <a:bodyPr rtlCol="0" anchor="ctr"/>
              <a:lstStyle/>
              <a:p>
                <a:pPr defTabSz="913486"/>
                <a:endParaRPr lang="de-DE" sz="1798">
                  <a:solidFill>
                    <a:srgbClr val="030037"/>
                  </a:solidFill>
                  <a:latin typeface="Noto Sans Light"/>
                </a:endParaRPr>
              </a:p>
            </p:txBody>
          </p:sp>
          <p:sp>
            <p:nvSpPr>
              <p:cNvPr id="26" name="Freihandform: Form 33">
                <a:extLst>
                  <a:ext uri="{FF2B5EF4-FFF2-40B4-BE49-F238E27FC236}">
                    <a16:creationId xmlns:a16="http://schemas.microsoft.com/office/drawing/2014/main" id="{462AD958-9C52-4AE3-881B-CA0A1B29E0DE}"/>
                  </a:ext>
                </a:extLst>
              </p:cNvPr>
              <p:cNvSpPr/>
              <p:nvPr/>
            </p:nvSpPr>
            <p:spPr>
              <a:xfrm>
                <a:off x="11489466" y="397406"/>
                <a:ext cx="231457" cy="337185"/>
              </a:xfrm>
              <a:custGeom>
                <a:avLst/>
                <a:gdLst>
                  <a:gd name="connsiteX0" fmla="*/ 169545 w 231457"/>
                  <a:gd name="connsiteY0" fmla="*/ 0 h 337185"/>
                  <a:gd name="connsiteX1" fmla="*/ 0 w 231457"/>
                  <a:gd name="connsiteY1" fmla="*/ 337185 h 337185"/>
                  <a:gd name="connsiteX2" fmla="*/ 61913 w 231457"/>
                  <a:gd name="connsiteY2" fmla="*/ 337185 h 337185"/>
                  <a:gd name="connsiteX3" fmla="*/ 231458 w 231457"/>
                  <a:gd name="connsiteY3" fmla="*/ 0 h 337185"/>
                </a:gdLst>
                <a:ahLst/>
                <a:cxnLst>
                  <a:cxn ang="0">
                    <a:pos x="connsiteX0" y="connsiteY0"/>
                  </a:cxn>
                  <a:cxn ang="0">
                    <a:pos x="connsiteX1" y="connsiteY1"/>
                  </a:cxn>
                  <a:cxn ang="0">
                    <a:pos x="connsiteX2" y="connsiteY2"/>
                  </a:cxn>
                  <a:cxn ang="0">
                    <a:pos x="connsiteX3" y="connsiteY3"/>
                  </a:cxn>
                </a:cxnLst>
                <a:rect l="l" t="t" r="r" b="b"/>
                <a:pathLst>
                  <a:path w="231457" h="337185">
                    <a:moveTo>
                      <a:pt x="169545" y="0"/>
                    </a:moveTo>
                    <a:lnTo>
                      <a:pt x="0" y="337185"/>
                    </a:lnTo>
                    <a:lnTo>
                      <a:pt x="61913" y="337185"/>
                    </a:lnTo>
                    <a:lnTo>
                      <a:pt x="231458" y="0"/>
                    </a:lnTo>
                    <a:close/>
                  </a:path>
                </a:pathLst>
              </a:custGeom>
              <a:solidFill>
                <a:srgbClr val="1D1836"/>
              </a:solidFill>
              <a:ln w="9525" cap="flat">
                <a:solidFill>
                  <a:srgbClr val="F4EBE9"/>
                </a:solidFill>
                <a:prstDash val="solid"/>
                <a:miter/>
              </a:ln>
            </p:spPr>
            <p:txBody>
              <a:bodyPr rtlCol="0" anchor="ctr"/>
              <a:lstStyle/>
              <a:p>
                <a:pPr defTabSz="913486"/>
                <a:endParaRPr lang="de-DE" sz="1798">
                  <a:solidFill>
                    <a:srgbClr val="030037"/>
                  </a:solidFill>
                  <a:latin typeface="Noto Sans Light"/>
                </a:endParaRPr>
              </a:p>
            </p:txBody>
          </p:sp>
          <p:sp>
            <p:nvSpPr>
              <p:cNvPr id="27" name="Freihandform: Form 34">
                <a:extLst>
                  <a:ext uri="{FF2B5EF4-FFF2-40B4-BE49-F238E27FC236}">
                    <a16:creationId xmlns:a16="http://schemas.microsoft.com/office/drawing/2014/main" id="{12C4CCC9-E59A-4086-A1A0-64FDDDB2ED5C}"/>
                  </a:ext>
                </a:extLst>
              </p:cNvPr>
              <p:cNvSpPr/>
              <p:nvPr/>
            </p:nvSpPr>
            <p:spPr>
              <a:xfrm>
                <a:off x="11642819" y="526945"/>
                <a:ext cx="156527" cy="210502"/>
              </a:xfrm>
              <a:custGeom>
                <a:avLst/>
                <a:gdLst>
                  <a:gd name="connsiteX0" fmla="*/ 136207 w 156527"/>
                  <a:gd name="connsiteY0" fmla="*/ 27623 h 210502"/>
                  <a:gd name="connsiteX1" fmla="*/ 78105 w 156527"/>
                  <a:gd name="connsiteY1" fmla="*/ 0 h 210502"/>
                  <a:gd name="connsiteX2" fmla="*/ 20002 w 156527"/>
                  <a:gd name="connsiteY2" fmla="*/ 27623 h 210502"/>
                  <a:gd name="connsiteX3" fmla="*/ 0 w 156527"/>
                  <a:gd name="connsiteY3" fmla="*/ 104775 h 210502"/>
                  <a:gd name="connsiteX4" fmla="*/ 20955 w 156527"/>
                  <a:gd name="connsiteY4" fmla="*/ 182880 h 210502"/>
                  <a:gd name="connsiteX5" fmla="*/ 77152 w 156527"/>
                  <a:gd name="connsiteY5" fmla="*/ 210502 h 210502"/>
                  <a:gd name="connsiteX6" fmla="*/ 136207 w 156527"/>
                  <a:gd name="connsiteY6" fmla="*/ 182880 h 210502"/>
                  <a:gd name="connsiteX7" fmla="*/ 156210 w 156527"/>
                  <a:gd name="connsiteY7" fmla="*/ 104775 h 210502"/>
                  <a:gd name="connsiteX8" fmla="*/ 136207 w 156527"/>
                  <a:gd name="connsiteY8" fmla="*/ 27623 h 210502"/>
                  <a:gd name="connsiteX9" fmla="*/ 92392 w 156527"/>
                  <a:gd name="connsiteY9" fmla="*/ 142875 h 210502"/>
                  <a:gd name="connsiteX10" fmla="*/ 80010 w 156527"/>
                  <a:gd name="connsiteY10" fmla="*/ 156210 h 210502"/>
                  <a:gd name="connsiteX11" fmla="*/ 67627 w 156527"/>
                  <a:gd name="connsiteY11" fmla="*/ 142875 h 210502"/>
                  <a:gd name="connsiteX12" fmla="*/ 63817 w 156527"/>
                  <a:gd name="connsiteY12" fmla="*/ 106680 h 210502"/>
                  <a:gd name="connsiteX13" fmla="*/ 67627 w 156527"/>
                  <a:gd name="connsiteY13" fmla="*/ 70485 h 210502"/>
                  <a:gd name="connsiteX14" fmla="*/ 80010 w 156527"/>
                  <a:gd name="connsiteY14" fmla="*/ 57150 h 210502"/>
                  <a:gd name="connsiteX15" fmla="*/ 92392 w 156527"/>
                  <a:gd name="connsiteY15" fmla="*/ 70485 h 210502"/>
                  <a:gd name="connsiteX16" fmla="*/ 96202 w 156527"/>
                  <a:gd name="connsiteY16" fmla="*/ 107633 h 210502"/>
                  <a:gd name="connsiteX17" fmla="*/ 92392 w 156527"/>
                  <a:gd name="connsiteY17" fmla="*/ 142875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527" h="210502">
                    <a:moveTo>
                      <a:pt x="136207" y="27623"/>
                    </a:moveTo>
                    <a:cubicBezTo>
                      <a:pt x="121920" y="9525"/>
                      <a:pt x="101917" y="0"/>
                      <a:pt x="78105" y="0"/>
                    </a:cubicBezTo>
                    <a:cubicBezTo>
                      <a:pt x="53340" y="0"/>
                      <a:pt x="33338" y="9525"/>
                      <a:pt x="20002" y="27623"/>
                    </a:cubicBezTo>
                    <a:cubicBezTo>
                      <a:pt x="6667" y="45720"/>
                      <a:pt x="0" y="71438"/>
                      <a:pt x="0" y="104775"/>
                    </a:cubicBezTo>
                    <a:cubicBezTo>
                      <a:pt x="0" y="138113"/>
                      <a:pt x="6667" y="163830"/>
                      <a:pt x="20955" y="182880"/>
                    </a:cubicBezTo>
                    <a:cubicBezTo>
                      <a:pt x="35242" y="201930"/>
                      <a:pt x="54292" y="210502"/>
                      <a:pt x="77152" y="210502"/>
                    </a:cubicBezTo>
                    <a:cubicBezTo>
                      <a:pt x="102870" y="210502"/>
                      <a:pt x="122872" y="200977"/>
                      <a:pt x="136207" y="182880"/>
                    </a:cubicBezTo>
                    <a:cubicBezTo>
                      <a:pt x="149542" y="163830"/>
                      <a:pt x="156210" y="138113"/>
                      <a:pt x="156210" y="104775"/>
                    </a:cubicBezTo>
                    <a:cubicBezTo>
                      <a:pt x="158115" y="71438"/>
                      <a:pt x="151447" y="45720"/>
                      <a:pt x="136207" y="27623"/>
                    </a:cubicBezTo>
                    <a:close/>
                    <a:moveTo>
                      <a:pt x="92392" y="142875"/>
                    </a:moveTo>
                    <a:cubicBezTo>
                      <a:pt x="90488" y="151448"/>
                      <a:pt x="85725" y="156210"/>
                      <a:pt x="80010" y="156210"/>
                    </a:cubicBezTo>
                    <a:cubicBezTo>
                      <a:pt x="74295" y="156210"/>
                      <a:pt x="69532" y="151448"/>
                      <a:pt x="67627" y="142875"/>
                    </a:cubicBezTo>
                    <a:cubicBezTo>
                      <a:pt x="65722" y="133350"/>
                      <a:pt x="63817" y="121920"/>
                      <a:pt x="63817" y="106680"/>
                    </a:cubicBezTo>
                    <a:cubicBezTo>
                      <a:pt x="63817" y="91440"/>
                      <a:pt x="64770" y="79058"/>
                      <a:pt x="67627" y="70485"/>
                    </a:cubicBezTo>
                    <a:cubicBezTo>
                      <a:pt x="69532" y="61913"/>
                      <a:pt x="74295" y="57150"/>
                      <a:pt x="80010" y="57150"/>
                    </a:cubicBezTo>
                    <a:cubicBezTo>
                      <a:pt x="85725" y="57150"/>
                      <a:pt x="90488" y="61913"/>
                      <a:pt x="92392" y="70485"/>
                    </a:cubicBezTo>
                    <a:cubicBezTo>
                      <a:pt x="94297" y="79058"/>
                      <a:pt x="96202" y="91440"/>
                      <a:pt x="96202" y="107633"/>
                    </a:cubicBezTo>
                    <a:cubicBezTo>
                      <a:pt x="95250" y="121920"/>
                      <a:pt x="94297" y="133350"/>
                      <a:pt x="92392" y="142875"/>
                    </a:cubicBezTo>
                    <a:close/>
                  </a:path>
                </a:pathLst>
              </a:custGeom>
              <a:solidFill>
                <a:srgbClr val="1D1836"/>
              </a:solidFill>
              <a:ln w="9525" cap="flat">
                <a:solidFill>
                  <a:srgbClr val="F4EBE9"/>
                </a:solidFill>
                <a:prstDash val="solid"/>
                <a:miter/>
              </a:ln>
            </p:spPr>
            <p:txBody>
              <a:bodyPr rtlCol="0" anchor="ctr"/>
              <a:lstStyle/>
              <a:p>
                <a:pPr defTabSz="913486"/>
                <a:endParaRPr lang="de-DE" sz="1798">
                  <a:solidFill>
                    <a:srgbClr val="030037"/>
                  </a:solidFill>
                  <a:latin typeface="Noto Sans Light"/>
                </a:endParaRPr>
              </a:p>
            </p:txBody>
          </p:sp>
        </p:grpSp>
        <p:grpSp>
          <p:nvGrpSpPr>
            <p:cNvPr id="17" name="Grafik 23">
              <a:extLst>
                <a:ext uri="{FF2B5EF4-FFF2-40B4-BE49-F238E27FC236}">
                  <a16:creationId xmlns:a16="http://schemas.microsoft.com/office/drawing/2014/main" id="{BF5C19AA-7FB9-4CD8-A849-3E2291142CD2}"/>
                </a:ext>
              </a:extLst>
            </p:cNvPr>
            <p:cNvGrpSpPr/>
            <p:nvPr/>
          </p:nvGrpSpPr>
          <p:grpSpPr>
            <a:xfrm>
              <a:off x="10249311" y="713635"/>
              <a:ext cx="1564957" cy="1164908"/>
              <a:chOff x="10249311" y="713635"/>
              <a:chExt cx="1564957" cy="1164908"/>
            </a:xfrm>
            <a:solidFill>
              <a:srgbClr val="16E4B4"/>
            </a:solidFill>
          </p:grpSpPr>
          <p:sp>
            <p:nvSpPr>
              <p:cNvPr id="18" name="Freihandform: Form 36">
                <a:extLst>
                  <a:ext uri="{FF2B5EF4-FFF2-40B4-BE49-F238E27FC236}">
                    <a16:creationId xmlns:a16="http://schemas.microsoft.com/office/drawing/2014/main" id="{5FC65809-EAE5-49F5-9DA6-94ED5891C6FB}"/>
                  </a:ext>
                </a:extLst>
              </p:cNvPr>
              <p:cNvSpPr/>
              <p:nvPr/>
            </p:nvSpPr>
            <p:spPr>
              <a:xfrm>
                <a:off x="10249311" y="713635"/>
                <a:ext cx="634365" cy="1141095"/>
              </a:xfrm>
              <a:custGeom>
                <a:avLst/>
                <a:gdLst>
                  <a:gd name="connsiteX0" fmla="*/ 508635 w 634365"/>
                  <a:gd name="connsiteY0" fmla="*/ 422910 h 1141095"/>
                  <a:gd name="connsiteX1" fmla="*/ 304800 w 634365"/>
                  <a:gd name="connsiteY1" fmla="*/ 516255 h 1141095"/>
                  <a:gd name="connsiteX2" fmla="*/ 133350 w 634365"/>
                  <a:gd name="connsiteY2" fmla="*/ 721995 h 1141095"/>
                  <a:gd name="connsiteX3" fmla="*/ 232410 w 634365"/>
                  <a:gd name="connsiteY3" fmla="*/ 290513 h 1141095"/>
                  <a:gd name="connsiteX4" fmla="*/ 280988 w 634365"/>
                  <a:gd name="connsiteY4" fmla="*/ 83820 h 1141095"/>
                  <a:gd name="connsiteX5" fmla="*/ 230505 w 634365"/>
                  <a:gd name="connsiteY5" fmla="*/ 0 h 1141095"/>
                  <a:gd name="connsiteX6" fmla="*/ 180023 w 634365"/>
                  <a:gd name="connsiteY6" fmla="*/ 17145 h 1141095"/>
                  <a:gd name="connsiteX7" fmla="*/ 143828 w 634365"/>
                  <a:gd name="connsiteY7" fmla="*/ 80963 h 1141095"/>
                  <a:gd name="connsiteX8" fmla="*/ 95250 w 634365"/>
                  <a:gd name="connsiteY8" fmla="*/ 318135 h 1141095"/>
                  <a:gd name="connsiteX9" fmla="*/ 31432 w 634365"/>
                  <a:gd name="connsiteY9" fmla="*/ 697230 h 1141095"/>
                  <a:gd name="connsiteX10" fmla="*/ 0 w 634365"/>
                  <a:gd name="connsiteY10" fmla="*/ 944880 h 1141095"/>
                  <a:gd name="connsiteX11" fmla="*/ 28575 w 634365"/>
                  <a:gd name="connsiteY11" fmla="*/ 1008698 h 1141095"/>
                  <a:gd name="connsiteX12" fmla="*/ 43815 w 634365"/>
                  <a:gd name="connsiteY12" fmla="*/ 1048703 h 1141095"/>
                  <a:gd name="connsiteX13" fmla="*/ 88582 w 634365"/>
                  <a:gd name="connsiteY13" fmla="*/ 1115378 h 1141095"/>
                  <a:gd name="connsiteX14" fmla="*/ 173355 w 634365"/>
                  <a:gd name="connsiteY14" fmla="*/ 1141095 h 1141095"/>
                  <a:gd name="connsiteX15" fmla="*/ 486728 w 634365"/>
                  <a:gd name="connsiteY15" fmla="*/ 965835 h 1141095"/>
                  <a:gd name="connsiteX16" fmla="*/ 634365 w 634365"/>
                  <a:gd name="connsiteY16" fmla="*/ 591503 h 1141095"/>
                  <a:gd name="connsiteX17" fmla="*/ 599123 w 634365"/>
                  <a:gd name="connsiteY17" fmla="*/ 474345 h 1141095"/>
                  <a:gd name="connsiteX18" fmla="*/ 508635 w 634365"/>
                  <a:gd name="connsiteY18" fmla="*/ 422910 h 1141095"/>
                  <a:gd name="connsiteX19" fmla="*/ 327660 w 634365"/>
                  <a:gd name="connsiteY19" fmla="*/ 968693 h 1141095"/>
                  <a:gd name="connsiteX20" fmla="*/ 181928 w 634365"/>
                  <a:gd name="connsiteY20" fmla="*/ 1026795 h 1141095"/>
                  <a:gd name="connsiteX21" fmla="*/ 111443 w 634365"/>
                  <a:gd name="connsiteY21" fmla="*/ 971550 h 1141095"/>
                  <a:gd name="connsiteX22" fmla="*/ 278130 w 634365"/>
                  <a:gd name="connsiteY22" fmla="*/ 688658 h 1141095"/>
                  <a:gd name="connsiteX23" fmla="*/ 483870 w 634365"/>
                  <a:gd name="connsiteY23" fmla="*/ 546735 h 1141095"/>
                  <a:gd name="connsiteX24" fmla="*/ 507683 w 634365"/>
                  <a:gd name="connsiteY24" fmla="*/ 566738 h 1141095"/>
                  <a:gd name="connsiteX25" fmla="*/ 519113 w 634365"/>
                  <a:gd name="connsiteY25" fmla="*/ 621030 h 1141095"/>
                  <a:gd name="connsiteX26" fmla="*/ 461963 w 634365"/>
                  <a:gd name="connsiteY26" fmla="*/ 801053 h 1141095"/>
                  <a:gd name="connsiteX27" fmla="*/ 327660 w 634365"/>
                  <a:gd name="connsiteY27" fmla="*/ 968693 h 114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4365" h="1141095">
                    <a:moveTo>
                      <a:pt x="508635" y="422910"/>
                    </a:moveTo>
                    <a:cubicBezTo>
                      <a:pt x="447675" y="422910"/>
                      <a:pt x="379095" y="454342"/>
                      <a:pt x="304800" y="516255"/>
                    </a:cubicBezTo>
                    <a:cubicBezTo>
                      <a:pt x="240030" y="569595"/>
                      <a:pt x="181928" y="639128"/>
                      <a:pt x="133350" y="721995"/>
                    </a:cubicBezTo>
                    <a:cubicBezTo>
                      <a:pt x="170498" y="513398"/>
                      <a:pt x="203835" y="368617"/>
                      <a:pt x="232410" y="290513"/>
                    </a:cubicBezTo>
                    <a:cubicBezTo>
                      <a:pt x="264795" y="202883"/>
                      <a:pt x="280988" y="133350"/>
                      <a:pt x="280988" y="83820"/>
                    </a:cubicBezTo>
                    <a:cubicBezTo>
                      <a:pt x="280988" y="28575"/>
                      <a:pt x="263843" y="0"/>
                      <a:pt x="230505" y="0"/>
                    </a:cubicBezTo>
                    <a:cubicBezTo>
                      <a:pt x="210503" y="0"/>
                      <a:pt x="193358" y="5715"/>
                      <a:pt x="180023" y="17145"/>
                    </a:cubicBezTo>
                    <a:cubicBezTo>
                      <a:pt x="166688" y="28575"/>
                      <a:pt x="154305" y="48578"/>
                      <a:pt x="143828" y="80963"/>
                    </a:cubicBezTo>
                    <a:cubicBezTo>
                      <a:pt x="133350" y="111443"/>
                      <a:pt x="117157" y="189548"/>
                      <a:pt x="95250" y="318135"/>
                    </a:cubicBezTo>
                    <a:lnTo>
                      <a:pt x="31432" y="697230"/>
                    </a:lnTo>
                    <a:cubicBezTo>
                      <a:pt x="10478" y="822960"/>
                      <a:pt x="0" y="906780"/>
                      <a:pt x="0" y="944880"/>
                    </a:cubicBezTo>
                    <a:cubicBezTo>
                      <a:pt x="0" y="967740"/>
                      <a:pt x="9525" y="988695"/>
                      <a:pt x="28575" y="1008698"/>
                    </a:cubicBezTo>
                    <a:cubicBezTo>
                      <a:pt x="37148" y="1017270"/>
                      <a:pt x="41910" y="1030605"/>
                      <a:pt x="43815" y="1048703"/>
                    </a:cubicBezTo>
                    <a:cubicBezTo>
                      <a:pt x="46673" y="1075373"/>
                      <a:pt x="61913" y="1097280"/>
                      <a:pt x="88582" y="1115378"/>
                    </a:cubicBezTo>
                    <a:cubicBezTo>
                      <a:pt x="114300" y="1132523"/>
                      <a:pt x="142875" y="1141095"/>
                      <a:pt x="173355" y="1141095"/>
                    </a:cubicBezTo>
                    <a:cubicBezTo>
                      <a:pt x="282893" y="1141095"/>
                      <a:pt x="388620" y="1082040"/>
                      <a:pt x="486728" y="965835"/>
                    </a:cubicBezTo>
                    <a:cubicBezTo>
                      <a:pt x="584835" y="849630"/>
                      <a:pt x="634365" y="723900"/>
                      <a:pt x="634365" y="591503"/>
                    </a:cubicBezTo>
                    <a:cubicBezTo>
                      <a:pt x="634365" y="545783"/>
                      <a:pt x="621983" y="506730"/>
                      <a:pt x="599123" y="474345"/>
                    </a:cubicBezTo>
                    <a:cubicBezTo>
                      <a:pt x="573405" y="440055"/>
                      <a:pt x="542925" y="422910"/>
                      <a:pt x="508635" y="422910"/>
                    </a:cubicBezTo>
                    <a:close/>
                    <a:moveTo>
                      <a:pt x="327660" y="968693"/>
                    </a:moveTo>
                    <a:cubicBezTo>
                      <a:pt x="276225" y="1007745"/>
                      <a:pt x="227647" y="1026795"/>
                      <a:pt x="181928" y="1026795"/>
                    </a:cubicBezTo>
                    <a:cubicBezTo>
                      <a:pt x="155258" y="1026795"/>
                      <a:pt x="131445" y="1008698"/>
                      <a:pt x="111443" y="971550"/>
                    </a:cubicBezTo>
                    <a:cubicBezTo>
                      <a:pt x="140970" y="878205"/>
                      <a:pt x="197168" y="782955"/>
                      <a:pt x="278130" y="688658"/>
                    </a:cubicBezTo>
                    <a:cubicBezTo>
                      <a:pt x="359093" y="594360"/>
                      <a:pt x="428625" y="546735"/>
                      <a:pt x="483870" y="546735"/>
                    </a:cubicBezTo>
                    <a:cubicBezTo>
                      <a:pt x="493395" y="546735"/>
                      <a:pt x="501015" y="553403"/>
                      <a:pt x="507683" y="566738"/>
                    </a:cubicBezTo>
                    <a:cubicBezTo>
                      <a:pt x="515303" y="581978"/>
                      <a:pt x="519113" y="600075"/>
                      <a:pt x="519113" y="621030"/>
                    </a:cubicBezTo>
                    <a:cubicBezTo>
                      <a:pt x="519113" y="669608"/>
                      <a:pt x="500063" y="730568"/>
                      <a:pt x="461963" y="801053"/>
                    </a:cubicBezTo>
                    <a:cubicBezTo>
                      <a:pt x="423863" y="873443"/>
                      <a:pt x="379095" y="929640"/>
                      <a:pt x="327660" y="968693"/>
                    </a:cubicBezTo>
                    <a:close/>
                  </a:path>
                </a:pathLst>
              </a:custGeom>
              <a:solidFill>
                <a:srgbClr val="16E4B4"/>
              </a:solidFill>
              <a:ln w="9525" cap="flat">
                <a:noFill/>
                <a:prstDash val="solid"/>
                <a:miter/>
              </a:ln>
            </p:spPr>
            <p:txBody>
              <a:bodyPr rtlCol="0" anchor="ctr"/>
              <a:lstStyle/>
              <a:p>
                <a:pPr defTabSz="913486"/>
                <a:endParaRPr lang="de-DE" sz="1798">
                  <a:solidFill>
                    <a:srgbClr val="030037"/>
                  </a:solidFill>
                  <a:latin typeface="Noto Sans Light"/>
                </a:endParaRPr>
              </a:p>
            </p:txBody>
          </p:sp>
          <p:sp>
            <p:nvSpPr>
              <p:cNvPr id="19" name="Freihandform: Form 37">
                <a:extLst>
                  <a:ext uri="{FF2B5EF4-FFF2-40B4-BE49-F238E27FC236}">
                    <a16:creationId xmlns:a16="http://schemas.microsoft.com/office/drawing/2014/main" id="{C1938445-0117-40DD-8399-BCA0A3733397}"/>
                  </a:ext>
                </a:extLst>
              </p:cNvPr>
              <p:cNvSpPr/>
              <p:nvPr/>
            </p:nvSpPr>
            <p:spPr>
              <a:xfrm>
                <a:off x="10953208" y="1176551"/>
                <a:ext cx="200977" cy="701992"/>
              </a:xfrm>
              <a:custGeom>
                <a:avLst/>
                <a:gdLst>
                  <a:gd name="connsiteX0" fmla="*/ 180023 w 200977"/>
                  <a:gd name="connsiteY0" fmla="*/ 17145 h 701992"/>
                  <a:gd name="connsiteX1" fmla="*/ 180023 w 200977"/>
                  <a:gd name="connsiteY1" fmla="*/ 17145 h 701992"/>
                  <a:gd name="connsiteX2" fmla="*/ 125730 w 200977"/>
                  <a:gd name="connsiteY2" fmla="*/ 0 h 701992"/>
                  <a:gd name="connsiteX3" fmla="*/ 79058 w 200977"/>
                  <a:gd name="connsiteY3" fmla="*/ 32385 h 701992"/>
                  <a:gd name="connsiteX4" fmla="*/ 63818 w 200977"/>
                  <a:gd name="connsiteY4" fmla="*/ 103822 h 701992"/>
                  <a:gd name="connsiteX5" fmla="*/ 47625 w 200977"/>
                  <a:gd name="connsiteY5" fmla="*/ 211455 h 701992"/>
                  <a:gd name="connsiteX6" fmla="*/ 0 w 200977"/>
                  <a:gd name="connsiteY6" fmla="*/ 581977 h 701992"/>
                  <a:gd name="connsiteX7" fmla="*/ 67628 w 200977"/>
                  <a:gd name="connsiteY7" fmla="*/ 701993 h 701992"/>
                  <a:gd name="connsiteX8" fmla="*/ 116205 w 200977"/>
                  <a:gd name="connsiteY8" fmla="*/ 681990 h 701992"/>
                  <a:gd name="connsiteX9" fmla="*/ 139065 w 200977"/>
                  <a:gd name="connsiteY9" fmla="*/ 646747 h 701992"/>
                  <a:gd name="connsiteX10" fmla="*/ 136208 w 200977"/>
                  <a:gd name="connsiteY10" fmla="*/ 625793 h 701992"/>
                  <a:gd name="connsiteX11" fmla="*/ 122873 w 200977"/>
                  <a:gd name="connsiteY11" fmla="*/ 519113 h 701992"/>
                  <a:gd name="connsiteX12" fmla="*/ 134303 w 200977"/>
                  <a:gd name="connsiteY12" fmla="*/ 348615 h 701992"/>
                  <a:gd name="connsiteX13" fmla="*/ 192405 w 200977"/>
                  <a:gd name="connsiteY13" fmla="*/ 109538 h 701992"/>
                  <a:gd name="connsiteX14" fmla="*/ 200978 w 200977"/>
                  <a:gd name="connsiteY14" fmla="*/ 57150 h 701992"/>
                  <a:gd name="connsiteX15" fmla="*/ 180023 w 200977"/>
                  <a:gd name="connsiteY15" fmla="*/ 17145 h 70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977" h="701992">
                    <a:moveTo>
                      <a:pt x="180023" y="17145"/>
                    </a:moveTo>
                    <a:lnTo>
                      <a:pt x="180023" y="17145"/>
                    </a:lnTo>
                    <a:cubicBezTo>
                      <a:pt x="166688" y="5715"/>
                      <a:pt x="147638" y="0"/>
                      <a:pt x="125730" y="0"/>
                    </a:cubicBezTo>
                    <a:cubicBezTo>
                      <a:pt x="105728" y="0"/>
                      <a:pt x="89535" y="10477"/>
                      <a:pt x="79058" y="32385"/>
                    </a:cubicBezTo>
                    <a:cubicBezTo>
                      <a:pt x="68580" y="52388"/>
                      <a:pt x="63818" y="76200"/>
                      <a:pt x="63818" y="103822"/>
                    </a:cubicBezTo>
                    <a:cubicBezTo>
                      <a:pt x="63818" y="117158"/>
                      <a:pt x="58103" y="153352"/>
                      <a:pt x="47625" y="211455"/>
                    </a:cubicBezTo>
                    <a:cubicBezTo>
                      <a:pt x="16193" y="379095"/>
                      <a:pt x="0" y="503872"/>
                      <a:pt x="0" y="581977"/>
                    </a:cubicBezTo>
                    <a:cubicBezTo>
                      <a:pt x="0" y="661988"/>
                      <a:pt x="22860" y="701993"/>
                      <a:pt x="67628" y="701993"/>
                    </a:cubicBezTo>
                    <a:cubicBezTo>
                      <a:pt x="84773" y="701993"/>
                      <a:pt x="100965" y="695325"/>
                      <a:pt x="116205" y="681990"/>
                    </a:cubicBezTo>
                    <a:cubicBezTo>
                      <a:pt x="131445" y="668655"/>
                      <a:pt x="139065" y="657225"/>
                      <a:pt x="139065" y="646747"/>
                    </a:cubicBezTo>
                    <a:cubicBezTo>
                      <a:pt x="139065" y="641033"/>
                      <a:pt x="138113" y="634365"/>
                      <a:pt x="136208" y="625793"/>
                    </a:cubicBezTo>
                    <a:cubicBezTo>
                      <a:pt x="127635" y="586740"/>
                      <a:pt x="122873" y="550545"/>
                      <a:pt x="122873" y="519113"/>
                    </a:cubicBezTo>
                    <a:cubicBezTo>
                      <a:pt x="122873" y="453390"/>
                      <a:pt x="126683" y="396240"/>
                      <a:pt x="134303" y="348615"/>
                    </a:cubicBezTo>
                    <a:cubicBezTo>
                      <a:pt x="141923" y="300990"/>
                      <a:pt x="160973" y="220027"/>
                      <a:pt x="192405" y="109538"/>
                    </a:cubicBezTo>
                    <a:cubicBezTo>
                      <a:pt x="198120" y="87630"/>
                      <a:pt x="200978" y="70485"/>
                      <a:pt x="200978" y="57150"/>
                    </a:cubicBezTo>
                    <a:cubicBezTo>
                      <a:pt x="200978" y="41910"/>
                      <a:pt x="194310" y="28575"/>
                      <a:pt x="180023" y="17145"/>
                    </a:cubicBezTo>
                    <a:close/>
                  </a:path>
                </a:pathLst>
              </a:custGeom>
              <a:solidFill>
                <a:srgbClr val="16E4B4"/>
              </a:solidFill>
              <a:ln w="9525" cap="flat">
                <a:noFill/>
                <a:prstDash val="solid"/>
                <a:miter/>
              </a:ln>
            </p:spPr>
            <p:txBody>
              <a:bodyPr rtlCol="0" anchor="ctr"/>
              <a:lstStyle/>
              <a:p>
                <a:pPr defTabSz="913486"/>
                <a:endParaRPr lang="de-DE" sz="1798">
                  <a:solidFill>
                    <a:srgbClr val="030037"/>
                  </a:solidFill>
                  <a:latin typeface="Noto Sans Light"/>
                </a:endParaRPr>
              </a:p>
            </p:txBody>
          </p:sp>
          <p:sp>
            <p:nvSpPr>
              <p:cNvPr id="20" name="Freihandform: Form 38">
                <a:extLst>
                  <a:ext uri="{FF2B5EF4-FFF2-40B4-BE49-F238E27FC236}">
                    <a16:creationId xmlns:a16="http://schemas.microsoft.com/office/drawing/2014/main" id="{AF0DCCE7-622F-493E-85AE-7ABBB2677CE2}"/>
                  </a:ext>
                </a:extLst>
              </p:cNvPr>
              <p:cNvSpPr/>
              <p:nvPr/>
            </p:nvSpPr>
            <p:spPr>
              <a:xfrm>
                <a:off x="11099894" y="926995"/>
                <a:ext cx="160019" cy="199072"/>
              </a:xfrm>
              <a:custGeom>
                <a:avLst/>
                <a:gdLst>
                  <a:gd name="connsiteX0" fmla="*/ 145732 w 160019"/>
                  <a:gd name="connsiteY0" fmla="*/ 113348 h 199072"/>
                  <a:gd name="connsiteX1" fmla="*/ 160020 w 160019"/>
                  <a:gd name="connsiteY1" fmla="*/ 45720 h 199072"/>
                  <a:gd name="connsiteX2" fmla="*/ 136207 w 160019"/>
                  <a:gd name="connsiteY2" fmla="*/ 14288 h 199072"/>
                  <a:gd name="connsiteX3" fmla="*/ 95250 w 160019"/>
                  <a:gd name="connsiteY3" fmla="*/ 0 h 199072"/>
                  <a:gd name="connsiteX4" fmla="*/ 29527 w 160019"/>
                  <a:gd name="connsiteY4" fmla="*/ 26670 h 199072"/>
                  <a:gd name="connsiteX5" fmla="*/ 0 w 160019"/>
                  <a:gd name="connsiteY5" fmla="*/ 80010 h 199072"/>
                  <a:gd name="connsiteX6" fmla="*/ 16192 w 160019"/>
                  <a:gd name="connsiteY6" fmla="*/ 149543 h 199072"/>
                  <a:gd name="connsiteX7" fmla="*/ 21907 w 160019"/>
                  <a:gd name="connsiteY7" fmla="*/ 166688 h 199072"/>
                  <a:gd name="connsiteX8" fmla="*/ 47625 w 160019"/>
                  <a:gd name="connsiteY8" fmla="*/ 199073 h 199072"/>
                  <a:gd name="connsiteX9" fmla="*/ 98107 w 160019"/>
                  <a:gd name="connsiteY9" fmla="*/ 181927 h 199072"/>
                  <a:gd name="connsiteX10" fmla="*/ 145732 w 160019"/>
                  <a:gd name="connsiteY10" fmla="*/ 113348 h 1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19" h="199072">
                    <a:moveTo>
                      <a:pt x="145732" y="113348"/>
                    </a:moveTo>
                    <a:cubicBezTo>
                      <a:pt x="155257" y="80963"/>
                      <a:pt x="160020" y="59055"/>
                      <a:pt x="160020" y="45720"/>
                    </a:cubicBezTo>
                    <a:cubicBezTo>
                      <a:pt x="160020" y="35243"/>
                      <a:pt x="152400" y="24765"/>
                      <a:pt x="136207" y="14288"/>
                    </a:cubicBezTo>
                    <a:cubicBezTo>
                      <a:pt x="120967" y="4763"/>
                      <a:pt x="107632" y="0"/>
                      <a:pt x="95250" y="0"/>
                    </a:cubicBezTo>
                    <a:cubicBezTo>
                      <a:pt x="71438" y="0"/>
                      <a:pt x="49530" y="8573"/>
                      <a:pt x="29527" y="26670"/>
                    </a:cubicBezTo>
                    <a:cubicBezTo>
                      <a:pt x="9525" y="44768"/>
                      <a:pt x="0" y="61913"/>
                      <a:pt x="0" y="80010"/>
                    </a:cubicBezTo>
                    <a:cubicBezTo>
                      <a:pt x="0" y="100013"/>
                      <a:pt x="5715" y="122873"/>
                      <a:pt x="16192" y="149543"/>
                    </a:cubicBezTo>
                    <a:cubicBezTo>
                      <a:pt x="19050" y="156210"/>
                      <a:pt x="20955" y="161925"/>
                      <a:pt x="21907" y="166688"/>
                    </a:cubicBezTo>
                    <a:cubicBezTo>
                      <a:pt x="23813" y="174307"/>
                      <a:pt x="29527" y="199073"/>
                      <a:pt x="47625" y="199073"/>
                    </a:cubicBezTo>
                    <a:cubicBezTo>
                      <a:pt x="60007" y="199073"/>
                      <a:pt x="76200" y="193357"/>
                      <a:pt x="98107" y="181927"/>
                    </a:cubicBezTo>
                    <a:cubicBezTo>
                      <a:pt x="119063" y="169545"/>
                      <a:pt x="136207" y="146685"/>
                      <a:pt x="145732" y="113348"/>
                    </a:cubicBezTo>
                    <a:close/>
                  </a:path>
                </a:pathLst>
              </a:custGeom>
              <a:solidFill>
                <a:srgbClr val="16E4B4"/>
              </a:solidFill>
              <a:ln w="9525" cap="flat">
                <a:noFill/>
                <a:prstDash val="solid"/>
                <a:miter/>
              </a:ln>
            </p:spPr>
            <p:txBody>
              <a:bodyPr rtlCol="0" anchor="ctr"/>
              <a:lstStyle/>
              <a:p>
                <a:pPr defTabSz="913486"/>
                <a:endParaRPr lang="de-DE" sz="1798">
                  <a:solidFill>
                    <a:srgbClr val="030037"/>
                  </a:solidFill>
                  <a:latin typeface="Noto Sans Light"/>
                </a:endParaRPr>
              </a:p>
            </p:txBody>
          </p:sp>
          <p:sp>
            <p:nvSpPr>
              <p:cNvPr id="21" name="Freihandform: Form 39">
                <a:extLst>
                  <a:ext uri="{FF2B5EF4-FFF2-40B4-BE49-F238E27FC236}">
                    <a16:creationId xmlns:a16="http://schemas.microsoft.com/office/drawing/2014/main" id="{D671CB57-2EA3-4C6F-9778-418C7AAAD447}"/>
                  </a:ext>
                </a:extLst>
              </p:cNvPr>
              <p:cNvSpPr/>
              <p:nvPr/>
            </p:nvSpPr>
            <p:spPr>
              <a:xfrm>
                <a:off x="11210383" y="1149881"/>
                <a:ext cx="603885" cy="724852"/>
              </a:xfrm>
              <a:custGeom>
                <a:avLst/>
                <a:gdLst>
                  <a:gd name="connsiteX0" fmla="*/ 540068 w 603885"/>
                  <a:gd name="connsiteY0" fmla="*/ 80963 h 724852"/>
                  <a:gd name="connsiteX1" fmla="*/ 540068 w 603885"/>
                  <a:gd name="connsiteY1" fmla="*/ 80963 h 724852"/>
                  <a:gd name="connsiteX2" fmla="*/ 373380 w 603885"/>
                  <a:gd name="connsiteY2" fmla="*/ 0 h 724852"/>
                  <a:gd name="connsiteX3" fmla="*/ 109538 w 603885"/>
                  <a:gd name="connsiteY3" fmla="*/ 161925 h 724852"/>
                  <a:gd name="connsiteX4" fmla="*/ 0 w 603885"/>
                  <a:gd name="connsiteY4" fmla="*/ 488633 h 724852"/>
                  <a:gd name="connsiteX5" fmla="*/ 57150 w 603885"/>
                  <a:gd name="connsiteY5" fmla="*/ 656272 h 724852"/>
                  <a:gd name="connsiteX6" fmla="*/ 202883 w 603885"/>
                  <a:gd name="connsiteY6" fmla="*/ 724853 h 724852"/>
                  <a:gd name="connsiteX7" fmla="*/ 474345 w 603885"/>
                  <a:gd name="connsiteY7" fmla="*/ 581978 h 724852"/>
                  <a:gd name="connsiteX8" fmla="*/ 603885 w 603885"/>
                  <a:gd name="connsiteY8" fmla="*/ 271463 h 724852"/>
                  <a:gd name="connsiteX9" fmla="*/ 540068 w 603885"/>
                  <a:gd name="connsiteY9" fmla="*/ 80963 h 724852"/>
                  <a:gd name="connsiteX10" fmla="*/ 212408 w 603885"/>
                  <a:gd name="connsiteY10" fmla="*/ 610553 h 724852"/>
                  <a:gd name="connsiteX11" fmla="*/ 148590 w 603885"/>
                  <a:gd name="connsiteY11" fmla="*/ 573405 h 724852"/>
                  <a:gd name="connsiteX12" fmla="*/ 122873 w 603885"/>
                  <a:gd name="connsiteY12" fmla="*/ 472440 h 724852"/>
                  <a:gd name="connsiteX13" fmla="*/ 193358 w 603885"/>
                  <a:gd name="connsiteY13" fmla="*/ 237172 h 724852"/>
                  <a:gd name="connsiteX14" fmla="*/ 359092 w 603885"/>
                  <a:gd name="connsiteY14" fmla="*/ 115253 h 724852"/>
                  <a:gd name="connsiteX15" fmla="*/ 449580 w 603885"/>
                  <a:gd name="connsiteY15" fmla="*/ 160972 h 724852"/>
                  <a:gd name="connsiteX16" fmla="*/ 483870 w 603885"/>
                  <a:gd name="connsiteY16" fmla="*/ 282892 h 724852"/>
                  <a:gd name="connsiteX17" fmla="*/ 392430 w 603885"/>
                  <a:gd name="connsiteY17" fmla="*/ 508635 h 724852"/>
                  <a:gd name="connsiteX18" fmla="*/ 212408 w 603885"/>
                  <a:gd name="connsiteY18" fmla="*/ 610553 h 72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3885" h="724852">
                    <a:moveTo>
                      <a:pt x="540068" y="80963"/>
                    </a:moveTo>
                    <a:lnTo>
                      <a:pt x="540068" y="80963"/>
                    </a:lnTo>
                    <a:cubicBezTo>
                      <a:pt x="497205" y="27622"/>
                      <a:pt x="441008" y="0"/>
                      <a:pt x="373380" y="0"/>
                    </a:cubicBezTo>
                    <a:cubicBezTo>
                      <a:pt x="271463" y="0"/>
                      <a:pt x="181928" y="54292"/>
                      <a:pt x="109538" y="161925"/>
                    </a:cubicBezTo>
                    <a:cubicBezTo>
                      <a:pt x="37148" y="268605"/>
                      <a:pt x="0" y="378142"/>
                      <a:pt x="0" y="488633"/>
                    </a:cubicBezTo>
                    <a:cubicBezTo>
                      <a:pt x="0" y="554355"/>
                      <a:pt x="19050" y="611505"/>
                      <a:pt x="57150" y="656272"/>
                    </a:cubicBezTo>
                    <a:cubicBezTo>
                      <a:pt x="95250" y="701993"/>
                      <a:pt x="144780" y="724853"/>
                      <a:pt x="202883" y="724853"/>
                    </a:cubicBezTo>
                    <a:cubicBezTo>
                      <a:pt x="296228" y="724853"/>
                      <a:pt x="387667" y="676275"/>
                      <a:pt x="474345" y="581978"/>
                    </a:cubicBezTo>
                    <a:cubicBezTo>
                      <a:pt x="560070" y="486728"/>
                      <a:pt x="603885" y="382905"/>
                      <a:pt x="603885" y="271463"/>
                    </a:cubicBezTo>
                    <a:cubicBezTo>
                      <a:pt x="602933" y="198120"/>
                      <a:pt x="581978" y="134303"/>
                      <a:pt x="540068" y="80963"/>
                    </a:cubicBezTo>
                    <a:close/>
                    <a:moveTo>
                      <a:pt x="212408" y="610553"/>
                    </a:moveTo>
                    <a:cubicBezTo>
                      <a:pt x="185738" y="610553"/>
                      <a:pt x="164783" y="598170"/>
                      <a:pt x="148590" y="573405"/>
                    </a:cubicBezTo>
                    <a:cubicBezTo>
                      <a:pt x="131445" y="547688"/>
                      <a:pt x="122873" y="513397"/>
                      <a:pt x="122873" y="472440"/>
                    </a:cubicBezTo>
                    <a:cubicBezTo>
                      <a:pt x="122873" y="398145"/>
                      <a:pt x="146685" y="319088"/>
                      <a:pt x="193358" y="237172"/>
                    </a:cubicBezTo>
                    <a:cubicBezTo>
                      <a:pt x="240030" y="156210"/>
                      <a:pt x="295275" y="115253"/>
                      <a:pt x="359092" y="115253"/>
                    </a:cubicBezTo>
                    <a:cubicBezTo>
                      <a:pt x="397192" y="115253"/>
                      <a:pt x="426720" y="130492"/>
                      <a:pt x="449580" y="160972"/>
                    </a:cubicBezTo>
                    <a:cubicBezTo>
                      <a:pt x="472440" y="192405"/>
                      <a:pt x="483870" y="233363"/>
                      <a:pt x="483870" y="282892"/>
                    </a:cubicBezTo>
                    <a:cubicBezTo>
                      <a:pt x="483870" y="364808"/>
                      <a:pt x="453390" y="441008"/>
                      <a:pt x="392430" y="508635"/>
                    </a:cubicBezTo>
                    <a:cubicBezTo>
                      <a:pt x="332423" y="576263"/>
                      <a:pt x="271463" y="610553"/>
                      <a:pt x="212408" y="610553"/>
                    </a:cubicBezTo>
                    <a:close/>
                  </a:path>
                </a:pathLst>
              </a:custGeom>
              <a:solidFill>
                <a:srgbClr val="16E4B4"/>
              </a:solidFill>
              <a:ln w="9525" cap="flat">
                <a:noFill/>
                <a:prstDash val="solid"/>
                <a:miter/>
              </a:ln>
            </p:spPr>
            <p:txBody>
              <a:bodyPr rtlCol="0" anchor="ctr"/>
              <a:lstStyle/>
              <a:p>
                <a:pPr defTabSz="913486"/>
                <a:endParaRPr lang="de-DE" sz="1798">
                  <a:solidFill>
                    <a:srgbClr val="030037"/>
                  </a:solidFill>
                  <a:latin typeface="Noto Sans Light"/>
                </a:endParaRPr>
              </a:p>
            </p:txBody>
          </p:sp>
        </p:grpSp>
      </p:grpSp>
      <p:pic>
        <p:nvPicPr>
          <p:cNvPr id="28" name="Grafik 27">
            <a:extLst>
              <a:ext uri="{FF2B5EF4-FFF2-40B4-BE49-F238E27FC236}">
                <a16:creationId xmlns:a16="http://schemas.microsoft.com/office/drawing/2014/main" id="{0318F29B-F08F-48E9-891F-8B8B015370A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80730" y="3753077"/>
            <a:ext cx="1527248" cy="1148355"/>
          </a:xfrm>
          <a:prstGeom prst="rect">
            <a:avLst/>
          </a:prstGeom>
          <a:effectLst>
            <a:outerShdw blurRad="50800" dist="38100" dir="2700000" algn="tl" rotWithShape="0">
              <a:prstClr val="black"/>
            </a:outerShdw>
          </a:effectLst>
        </p:spPr>
      </p:pic>
      <p:pic>
        <p:nvPicPr>
          <p:cNvPr id="30" name="Grafik 29">
            <a:extLst>
              <a:ext uri="{FF2B5EF4-FFF2-40B4-BE49-F238E27FC236}">
                <a16:creationId xmlns:a16="http://schemas.microsoft.com/office/drawing/2014/main" id="{40B3F83E-11C3-4090-8FA7-FDCDC0381D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383" y="3398085"/>
            <a:ext cx="1685992" cy="1619756"/>
          </a:xfrm>
          <a:prstGeom prst="rect">
            <a:avLst/>
          </a:prstGeom>
          <a:effectLst>
            <a:outerShdw blurRad="50800" dist="38100" dir="2700000" algn="tl" rotWithShape="0">
              <a:prstClr val="black"/>
            </a:outerShdw>
          </a:effectLst>
        </p:spPr>
      </p:pic>
      <p:pic>
        <p:nvPicPr>
          <p:cNvPr id="31" name="Grafik 30">
            <a:extLst>
              <a:ext uri="{FF2B5EF4-FFF2-40B4-BE49-F238E27FC236}">
                <a16:creationId xmlns:a16="http://schemas.microsoft.com/office/drawing/2014/main" id="{1063FB11-D7B5-4D0D-A1AC-F559F953BE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5999" y="5192945"/>
            <a:ext cx="1371611" cy="1400066"/>
          </a:xfrm>
          <a:prstGeom prst="rect">
            <a:avLst/>
          </a:prstGeom>
        </p:spPr>
      </p:pic>
      <p:grpSp>
        <p:nvGrpSpPr>
          <p:cNvPr id="32" name="Grafik 31">
            <a:extLst>
              <a:ext uri="{FF2B5EF4-FFF2-40B4-BE49-F238E27FC236}">
                <a16:creationId xmlns:a16="http://schemas.microsoft.com/office/drawing/2014/main" id="{52A909E7-5728-4225-8036-47AABD3B58AF}"/>
              </a:ext>
            </a:extLst>
          </p:cNvPr>
          <p:cNvGrpSpPr/>
          <p:nvPr/>
        </p:nvGrpSpPr>
        <p:grpSpPr>
          <a:xfrm>
            <a:off x="388144" y="6413539"/>
            <a:ext cx="1373123" cy="95377"/>
            <a:chOff x="388144" y="6413539"/>
            <a:chExt cx="1373123" cy="95377"/>
          </a:xfrm>
        </p:grpSpPr>
        <p:sp>
          <p:nvSpPr>
            <p:cNvPr id="33" name="Freihandform: Form 32">
              <a:extLst>
                <a:ext uri="{FF2B5EF4-FFF2-40B4-BE49-F238E27FC236}">
                  <a16:creationId xmlns:a16="http://schemas.microsoft.com/office/drawing/2014/main" id="{B41CE96B-22C2-4895-BC6F-BA8569A265BF}"/>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34" name="Freihandform: Form 33">
              <a:extLst>
                <a:ext uri="{FF2B5EF4-FFF2-40B4-BE49-F238E27FC236}">
                  <a16:creationId xmlns:a16="http://schemas.microsoft.com/office/drawing/2014/main" id="{EB6DA999-92B4-4ACF-8373-C8723437BF0A}"/>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Tree>
    <p:extLst>
      <p:ext uri="{BB962C8B-B14F-4D97-AF65-F5344CB8AC3E}">
        <p14:creationId xmlns:p14="http://schemas.microsoft.com/office/powerpoint/2010/main" val="105845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Gerader Verbinder 32">
            <a:extLst>
              <a:ext uri="{FF2B5EF4-FFF2-40B4-BE49-F238E27FC236}">
                <a16:creationId xmlns:a16="http://schemas.microsoft.com/office/drawing/2014/main" id="{6D43F6A9-1FE2-4DD3-BB71-FD775F9DF51A}"/>
              </a:ext>
            </a:extLst>
          </p:cNvPr>
          <p:cNvCxnSpPr>
            <a:cxnSpLocks/>
            <a:stCxn id="14" idx="2"/>
          </p:cNvCxnSpPr>
          <p:nvPr/>
        </p:nvCxnSpPr>
        <p:spPr>
          <a:xfrm>
            <a:off x="3034066" y="4423953"/>
            <a:ext cx="287" cy="44831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A0125E76-9C1C-42F6-B747-0A68E3C6F4B1}"/>
              </a:ext>
            </a:extLst>
          </p:cNvPr>
          <p:cNvCxnSpPr/>
          <p:nvPr/>
        </p:nvCxnSpPr>
        <p:spPr>
          <a:xfrm>
            <a:off x="1299477" y="4423953"/>
            <a:ext cx="0" cy="132290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32CE5FDB-2901-4681-A5F7-F2DF53555A93}"/>
              </a:ext>
            </a:extLst>
          </p:cNvPr>
          <p:cNvCxnSpPr/>
          <p:nvPr/>
        </p:nvCxnSpPr>
        <p:spPr>
          <a:xfrm>
            <a:off x="5031377" y="4423953"/>
            <a:ext cx="0" cy="132290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9FB35A44-5F3C-43A9-8C5B-91F4DFA3B94C}"/>
              </a:ext>
            </a:extLst>
          </p:cNvPr>
          <p:cNvCxnSpPr/>
          <p:nvPr/>
        </p:nvCxnSpPr>
        <p:spPr>
          <a:xfrm>
            <a:off x="9136652" y="4423953"/>
            <a:ext cx="0" cy="1322904"/>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CB713AEC-F778-407B-A5A2-C4322B36D743}"/>
              </a:ext>
            </a:extLst>
          </p:cNvPr>
          <p:cNvCxnSpPr>
            <a:cxnSpLocks/>
          </p:cNvCxnSpPr>
          <p:nvPr/>
        </p:nvCxnSpPr>
        <p:spPr>
          <a:xfrm>
            <a:off x="7100402" y="4407917"/>
            <a:ext cx="0" cy="456867"/>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8ABD005-765B-41AD-BBAC-02FBE80F15BE}"/>
              </a:ext>
            </a:extLst>
          </p:cNvPr>
          <p:cNvCxnSpPr>
            <a:cxnSpLocks/>
          </p:cNvCxnSpPr>
          <p:nvPr/>
        </p:nvCxnSpPr>
        <p:spPr>
          <a:xfrm>
            <a:off x="11196152" y="4407917"/>
            <a:ext cx="0" cy="456867"/>
          </a:xfrm>
          <a:prstGeom prst="line">
            <a:avLst/>
          </a:prstGeom>
          <a:ln w="28575">
            <a:solidFill>
              <a:srgbClr val="928C89"/>
            </a:solidFill>
            <a:prstDash val="sysDot"/>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D0AB2822-6668-4528-891B-0C0335E162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7812"/>
            <a:ext cx="1985554" cy="4416141"/>
          </a:xfrm>
          <a:prstGeom prst="rect">
            <a:avLst/>
          </a:prstGeom>
        </p:spPr>
      </p:pic>
      <p:pic>
        <p:nvPicPr>
          <p:cNvPr id="13" name="Grafik 12">
            <a:extLst>
              <a:ext uri="{FF2B5EF4-FFF2-40B4-BE49-F238E27FC236}">
                <a16:creationId xmlns:a16="http://schemas.microsoft.com/office/drawing/2014/main" id="{F6E34C82-A282-4D71-86D6-92264E051C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77"/>
          <a:stretch/>
        </p:blipFill>
        <p:spPr>
          <a:xfrm>
            <a:off x="10206446" y="7812"/>
            <a:ext cx="1985554" cy="4416141"/>
          </a:xfrm>
          <a:prstGeom prst="rect">
            <a:avLst/>
          </a:prstGeom>
        </p:spPr>
      </p:pic>
      <p:pic>
        <p:nvPicPr>
          <p:cNvPr id="14" name="Grafik 13">
            <a:extLst>
              <a:ext uri="{FF2B5EF4-FFF2-40B4-BE49-F238E27FC236}">
                <a16:creationId xmlns:a16="http://schemas.microsoft.com/office/drawing/2014/main" id="{44C40D36-EC44-4A91-9602-A316DBF03F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41289" y="0"/>
            <a:ext cx="1985554" cy="4423953"/>
          </a:xfrm>
          <a:prstGeom prst="rect">
            <a:avLst/>
          </a:prstGeom>
        </p:spPr>
      </p:pic>
      <p:pic>
        <p:nvPicPr>
          <p:cNvPr id="15" name="Grafik 14">
            <a:extLst>
              <a:ext uri="{FF2B5EF4-FFF2-40B4-BE49-F238E27FC236}">
                <a16:creationId xmlns:a16="http://schemas.microsoft.com/office/drawing/2014/main" id="{CCDE4AC3-91DD-4C82-87E4-E789D7C864E6}"/>
              </a:ext>
            </a:extLst>
          </p:cNvPr>
          <p:cNvPicPr>
            <a:picLocks noChangeAspect="1"/>
          </p:cNvPicPr>
          <p:nvPr/>
        </p:nvPicPr>
        <p:blipFill rotWithShape="1">
          <a:blip r:embed="rId6"/>
          <a:srcRect l="23582" r="64949" b="9228"/>
          <a:stretch/>
        </p:blipFill>
        <p:spPr>
          <a:xfrm>
            <a:off x="4082578" y="-1"/>
            <a:ext cx="1985554" cy="4423954"/>
          </a:xfrm>
          <a:prstGeom prst="rect">
            <a:avLst/>
          </a:prstGeom>
        </p:spPr>
      </p:pic>
      <p:pic>
        <p:nvPicPr>
          <p:cNvPr id="17" name="Grafik 16">
            <a:extLst>
              <a:ext uri="{FF2B5EF4-FFF2-40B4-BE49-F238E27FC236}">
                <a16:creationId xmlns:a16="http://schemas.microsoft.com/office/drawing/2014/main" id="{86E143D4-84A0-43DB-B66B-CC4D1AD99F3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123866" y="7812"/>
            <a:ext cx="1985554" cy="4416141"/>
          </a:xfrm>
          <a:prstGeom prst="rect">
            <a:avLst/>
          </a:prstGeom>
        </p:spPr>
      </p:pic>
      <p:pic>
        <p:nvPicPr>
          <p:cNvPr id="18" name="Grafik 17">
            <a:extLst>
              <a:ext uri="{FF2B5EF4-FFF2-40B4-BE49-F238E27FC236}">
                <a16:creationId xmlns:a16="http://schemas.microsoft.com/office/drawing/2014/main" id="{A6E4DB6D-1245-4278-810C-0D2ABB090F77}"/>
              </a:ext>
            </a:extLst>
          </p:cNvPr>
          <p:cNvPicPr>
            <a:picLocks noChangeAspect="1"/>
          </p:cNvPicPr>
          <p:nvPr/>
        </p:nvPicPr>
        <p:blipFill>
          <a:blip r:embed="rId8"/>
          <a:srcRect l="34993" r="34993"/>
          <a:stretch/>
        </p:blipFill>
        <p:spPr>
          <a:xfrm>
            <a:off x="8165152" y="7812"/>
            <a:ext cx="1985555" cy="4416141"/>
          </a:xfrm>
          <a:prstGeom prst="rect">
            <a:avLst/>
          </a:prstGeom>
        </p:spPr>
      </p:pic>
      <p:pic>
        <p:nvPicPr>
          <p:cNvPr id="45" name="Grafik 44">
            <a:extLst>
              <a:ext uri="{FF2B5EF4-FFF2-40B4-BE49-F238E27FC236}">
                <a16:creationId xmlns:a16="http://schemas.microsoft.com/office/drawing/2014/main" id="{0BB6AD78-108B-41EA-96A6-A90AF6A964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295" y="4797088"/>
            <a:ext cx="12192000" cy="1713275"/>
          </a:xfrm>
          <a:prstGeom prst="rect">
            <a:avLst/>
          </a:prstGeom>
        </p:spPr>
      </p:pic>
    </p:spTree>
    <p:extLst>
      <p:ext uri="{BB962C8B-B14F-4D97-AF65-F5344CB8AC3E}">
        <p14:creationId xmlns:p14="http://schemas.microsoft.com/office/powerpoint/2010/main" val="766946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0AB2822-6668-4528-891B-0C0335E162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812"/>
            <a:ext cx="12191999" cy="4416141"/>
          </a:xfrm>
          <a:prstGeom prst="rect">
            <a:avLst/>
          </a:prstGeom>
        </p:spPr>
      </p:pic>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5999" y="5192945"/>
            <a:ext cx="1371611" cy="1400066"/>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83473" y="4650769"/>
            <a:ext cx="8247017" cy="1569660"/>
          </a:xfrm>
          <a:prstGeom prst="rect">
            <a:avLst/>
          </a:prstGeom>
          <a:noFill/>
        </p:spPr>
        <p:txBody>
          <a:bodyPr wrap="square" rtlCol="0">
            <a:spAutoFit/>
          </a:bodyPr>
          <a:lstStyle/>
          <a:p>
            <a:pPr marL="12700" marR="5080"/>
            <a: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Mit der Menülinie „Traditionell“ genießen Ihre Gäste Leibgerichte, </a:t>
            </a:r>
            <a:b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traditionelle Klassiker und regionale Spezialitäten.</a:t>
            </a:r>
          </a:p>
          <a:p>
            <a:pPr marL="12700" marR="5080"/>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Unsere Rezepturen… </a:t>
            </a:r>
          </a:p>
          <a:p>
            <a:pPr marL="182563" marR="5080" indent="-169863">
              <a:buFont typeface="Arial" panose="020B0604020202020204" pitchFamily="34" charset="0"/>
              <a:buChar char="•"/>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sind von Küchenchefs der Region entwickelt,</a:t>
            </a:r>
          </a:p>
          <a:p>
            <a:pPr marL="182563" marR="5080" indent="-169863">
              <a:buFont typeface="Arial" panose="020B0604020202020204" pitchFamily="34" charset="0"/>
              <a:buChar char="•"/>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mit authentischen Zutaten und Gewürzen zubereitet und</a:t>
            </a:r>
          </a:p>
          <a:p>
            <a:pPr marL="182563" marR="5080" indent="-169863">
              <a:buFont typeface="Arial" panose="020B0604020202020204" pitchFamily="34" charset="0"/>
              <a:buChar char="•"/>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stammen, wenn möglich, von regionalen Zulieferanten.</a:t>
            </a:r>
          </a:p>
        </p:txBody>
      </p:sp>
      <p:grpSp>
        <p:nvGrpSpPr>
          <p:cNvPr id="7" name="Grafik 31">
            <a:extLst>
              <a:ext uri="{FF2B5EF4-FFF2-40B4-BE49-F238E27FC236}">
                <a16:creationId xmlns:a16="http://schemas.microsoft.com/office/drawing/2014/main" id="{502DB0CB-71D8-444D-9CAF-41FDD7AAC5A3}"/>
              </a:ext>
            </a:extLst>
          </p:cNvPr>
          <p:cNvGrpSpPr/>
          <p:nvPr/>
        </p:nvGrpSpPr>
        <p:grpSpPr>
          <a:xfrm>
            <a:off x="388144" y="6413539"/>
            <a:ext cx="1373123" cy="95377"/>
            <a:chOff x="388144" y="6413539"/>
            <a:chExt cx="1373123" cy="95377"/>
          </a:xfrm>
        </p:grpSpPr>
        <p:sp>
          <p:nvSpPr>
            <p:cNvPr id="8" name="Freihandform: Form 7">
              <a:extLst>
                <a:ext uri="{FF2B5EF4-FFF2-40B4-BE49-F238E27FC236}">
                  <a16:creationId xmlns:a16="http://schemas.microsoft.com/office/drawing/2014/main" id="{DCAC5CA9-BE0A-4F16-991E-2FC967F1A2AB}"/>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10" name="Freihandform: Form 9">
              <a:extLst>
                <a:ext uri="{FF2B5EF4-FFF2-40B4-BE49-F238E27FC236}">
                  <a16:creationId xmlns:a16="http://schemas.microsoft.com/office/drawing/2014/main" id="{C70D6D62-2B0D-4DF7-856E-8982A0A2925D}"/>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sp>
        <p:nvSpPr>
          <p:cNvPr id="13" name="Rectangle 13">
            <a:extLst>
              <a:ext uri="{FF2B5EF4-FFF2-40B4-BE49-F238E27FC236}">
                <a16:creationId xmlns:a16="http://schemas.microsoft.com/office/drawing/2014/main" id="{11254218-BE95-4DD3-BDF6-068D384ECF8F}"/>
              </a:ext>
            </a:extLst>
          </p:cNvPr>
          <p:cNvSpPr/>
          <p:nvPr/>
        </p:nvSpPr>
        <p:spPr>
          <a:xfrm>
            <a:off x="538572" y="3975567"/>
            <a:ext cx="2621280" cy="634308"/>
          </a:xfrm>
          <a:prstGeom prst="rect">
            <a:avLst/>
          </a:prstGeom>
          <a:noFill/>
          <a:ln w="28575">
            <a:solidFill>
              <a:srgbClr val="3F89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3200" b="1" i="0" u="none" strike="noStrike" kern="0" cap="none" spc="0" normalizeH="0" baseline="0" noProof="0" dirty="0">
              <a:ln>
                <a:noFill/>
              </a:ln>
              <a:solidFill>
                <a:srgbClr val="FFFFFF"/>
              </a:solidFill>
              <a:effectLst/>
              <a:uLnTx/>
              <a:uFillTx/>
              <a:latin typeface="Noto Sans "/>
              <a:ea typeface="Noto Sans Bold" panose="020B0802040504020204" pitchFamily="34" charset="0"/>
              <a:cs typeface="Noto Sans Bold" panose="020B0802040504020204" pitchFamily="34" charset="0"/>
            </a:endParaRPr>
          </a:p>
        </p:txBody>
      </p:sp>
      <p:pic>
        <p:nvPicPr>
          <p:cNvPr id="4" name="Grafik 3">
            <a:extLst>
              <a:ext uri="{FF2B5EF4-FFF2-40B4-BE49-F238E27FC236}">
                <a16:creationId xmlns:a16="http://schemas.microsoft.com/office/drawing/2014/main" id="{90B34636-1A3C-4556-8637-F482ADA56B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6425" y="3929984"/>
            <a:ext cx="2840982" cy="859611"/>
          </a:xfrm>
          <a:prstGeom prst="rect">
            <a:avLst/>
          </a:prstGeom>
        </p:spPr>
      </p:pic>
    </p:spTree>
    <p:extLst>
      <p:ext uri="{BB962C8B-B14F-4D97-AF65-F5344CB8AC3E}">
        <p14:creationId xmlns:p14="http://schemas.microsoft.com/office/powerpoint/2010/main" val="4014552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4E630DE-49CC-4014-8A93-EB759093844B}"/>
              </a:ext>
            </a:extLst>
          </p:cNvPr>
          <p:cNvSpPr txBox="1"/>
          <p:nvPr/>
        </p:nvSpPr>
        <p:spPr>
          <a:xfrm>
            <a:off x="-138896" y="1640058"/>
            <a:ext cx="1250065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white">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91" name="Grafik 90">
            <a:extLst>
              <a:ext uri="{FF2B5EF4-FFF2-40B4-BE49-F238E27FC236}">
                <a16:creationId xmlns:a16="http://schemas.microsoft.com/office/drawing/2014/main" id="{E354C487-B4C6-4026-A726-187E874BF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999" y="5192945"/>
            <a:ext cx="1371611" cy="1400066"/>
          </a:xfrm>
          <a:prstGeom prst="rect">
            <a:avLst/>
          </a:prstGeom>
        </p:spPr>
      </p:pic>
      <p:pic>
        <p:nvPicPr>
          <p:cNvPr id="92" name="Grafik 91">
            <a:extLst>
              <a:ext uri="{FF2B5EF4-FFF2-40B4-BE49-F238E27FC236}">
                <a16:creationId xmlns:a16="http://schemas.microsoft.com/office/drawing/2014/main" id="{5C327EC0-A42A-42BA-B0D5-43BEEF01E4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4423953"/>
          </a:xfrm>
          <a:prstGeom prst="rect">
            <a:avLst/>
          </a:prstGeom>
        </p:spPr>
      </p:pic>
      <p:sp>
        <p:nvSpPr>
          <p:cNvPr id="3" name="Textfeld 2">
            <a:extLst>
              <a:ext uri="{FF2B5EF4-FFF2-40B4-BE49-F238E27FC236}">
                <a16:creationId xmlns:a16="http://schemas.microsoft.com/office/drawing/2014/main" id="{F240A375-3318-49A3-BEFE-4D8E05B76136}"/>
              </a:ext>
            </a:extLst>
          </p:cNvPr>
          <p:cNvSpPr txBox="1"/>
          <p:nvPr/>
        </p:nvSpPr>
        <p:spPr>
          <a:xfrm>
            <a:off x="583472" y="4664914"/>
            <a:ext cx="5468983" cy="882678"/>
          </a:xfrm>
          <a:prstGeom prst="rect">
            <a:avLst/>
          </a:prstGeom>
          <a:noFill/>
        </p:spPr>
        <p:txBody>
          <a:bodyPr wrap="square" rtlCol="0">
            <a:spAutoFit/>
          </a:bodyPr>
          <a:lstStyle/>
          <a:p>
            <a:pPr marL="12700" marR="5080">
              <a:lnSpc>
                <a:spcPct val="106500"/>
              </a:lnSpc>
              <a:spcBef>
                <a:spcPts val="100"/>
              </a:spcBef>
            </a:pPr>
            <a:r>
              <a:rPr lang="de-DE" sz="1600" b="1"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Rund um den Globus </a:t>
            </a:r>
          </a:p>
          <a:p>
            <a:pPr marL="12700" marR="5080">
              <a:lnSpc>
                <a:spcPct val="106500"/>
              </a:lnSpc>
              <a:spcBef>
                <a:spcPts val="100"/>
              </a:spcBef>
            </a:pP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Das Beste der </a:t>
            </a:r>
            <a:r>
              <a:rPr lang="de-DE" sz="1600" spc="-10"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Ethno</a:t>
            </a: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 Street,- und </a:t>
            </a:r>
            <a:r>
              <a:rPr lang="de-DE" sz="1600" spc="-10"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Feelgood</a:t>
            </a: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 Küchen </a:t>
            </a:r>
            <a:b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de-DE" sz="1600" spc="-10" dirty="0">
                <a:solidFill>
                  <a:srgbClr val="FFFFFF"/>
                </a:solidFill>
                <a:latin typeface="Noto Sans" panose="020B0502040504020204" pitchFamily="34" charset="0"/>
                <a:ea typeface="Noto Sans" panose="020B0502040504020204" pitchFamily="34" charset="0"/>
                <a:cs typeface="Noto Sans" panose="020B0502040504020204" pitchFamily="34" charset="0"/>
              </a:rPr>
              <a:t>aus der ganzen Welt .</a:t>
            </a:r>
          </a:p>
        </p:txBody>
      </p:sp>
      <p:grpSp>
        <p:nvGrpSpPr>
          <p:cNvPr id="7" name="Grafik 31">
            <a:extLst>
              <a:ext uri="{FF2B5EF4-FFF2-40B4-BE49-F238E27FC236}">
                <a16:creationId xmlns:a16="http://schemas.microsoft.com/office/drawing/2014/main" id="{BAF59376-AD50-42D6-B760-BEE4FD3AB6D2}"/>
              </a:ext>
            </a:extLst>
          </p:cNvPr>
          <p:cNvGrpSpPr/>
          <p:nvPr/>
        </p:nvGrpSpPr>
        <p:grpSpPr>
          <a:xfrm>
            <a:off x="388144" y="6413539"/>
            <a:ext cx="1373123" cy="95377"/>
            <a:chOff x="388144" y="6413539"/>
            <a:chExt cx="1373123" cy="95377"/>
          </a:xfrm>
        </p:grpSpPr>
        <p:sp>
          <p:nvSpPr>
            <p:cNvPr id="8" name="Freihandform: Form 7">
              <a:extLst>
                <a:ext uri="{FF2B5EF4-FFF2-40B4-BE49-F238E27FC236}">
                  <a16:creationId xmlns:a16="http://schemas.microsoft.com/office/drawing/2014/main" id="{1F20B468-F394-4185-824B-10FDDDF18F32}"/>
                </a:ext>
              </a:extLst>
            </p:cNvPr>
            <p:cNvSpPr/>
            <p:nvPr/>
          </p:nvSpPr>
          <p:spPr>
            <a:xfrm>
              <a:off x="388144" y="6413539"/>
              <a:ext cx="1372690" cy="95377"/>
            </a:xfrm>
            <a:custGeom>
              <a:avLst/>
              <a:gdLst>
                <a:gd name="connsiteX0" fmla="*/ 1370423 w 1372690"/>
                <a:gd name="connsiteY0" fmla="*/ 56208 h 95377"/>
                <a:gd name="connsiteX1" fmla="*/ 1362647 w 1372690"/>
                <a:gd name="connsiteY1" fmla="*/ 47568 h 95377"/>
                <a:gd name="connsiteX2" fmla="*/ 1350551 w 1372690"/>
                <a:gd name="connsiteY2" fmla="*/ 40656 h 95377"/>
                <a:gd name="connsiteX3" fmla="*/ 1337483 w 1372690"/>
                <a:gd name="connsiteY3" fmla="*/ 33636 h 95377"/>
                <a:gd name="connsiteX4" fmla="*/ 1333055 w 1372690"/>
                <a:gd name="connsiteY4" fmla="*/ 25860 h 95377"/>
                <a:gd name="connsiteX5" fmla="*/ 1336079 w 1372690"/>
                <a:gd name="connsiteY5" fmla="*/ 19056 h 95377"/>
                <a:gd name="connsiteX6" fmla="*/ 1344611 w 1372690"/>
                <a:gd name="connsiteY6" fmla="*/ 16464 h 95377"/>
                <a:gd name="connsiteX7" fmla="*/ 1355411 w 1372690"/>
                <a:gd name="connsiteY7" fmla="*/ 17976 h 95377"/>
                <a:gd name="connsiteX8" fmla="*/ 1366751 w 1372690"/>
                <a:gd name="connsiteY8" fmla="*/ 21972 h 95377"/>
                <a:gd name="connsiteX9" fmla="*/ 1372691 w 1372690"/>
                <a:gd name="connsiteY9" fmla="*/ 6636 h 95377"/>
                <a:gd name="connsiteX10" fmla="*/ 1359083 w 1372690"/>
                <a:gd name="connsiteY10" fmla="*/ 1884 h 95377"/>
                <a:gd name="connsiteX11" fmla="*/ 1345259 w 1372690"/>
                <a:gd name="connsiteY11" fmla="*/ 48 h 95377"/>
                <a:gd name="connsiteX12" fmla="*/ 1322255 w 1372690"/>
                <a:gd name="connsiteY12" fmla="*/ 6960 h 95377"/>
                <a:gd name="connsiteX13" fmla="*/ 1313831 w 1372690"/>
                <a:gd name="connsiteY13" fmla="*/ 26400 h 95377"/>
                <a:gd name="connsiteX14" fmla="*/ 1316099 w 1372690"/>
                <a:gd name="connsiteY14" fmla="*/ 37200 h 95377"/>
                <a:gd name="connsiteX15" fmla="*/ 1321715 w 1372690"/>
                <a:gd name="connsiteY15" fmla="*/ 44868 h 95377"/>
                <a:gd name="connsiteX16" fmla="*/ 1328951 w 1372690"/>
                <a:gd name="connsiteY16" fmla="*/ 50160 h 95377"/>
                <a:gd name="connsiteX17" fmla="*/ 1335863 w 1372690"/>
                <a:gd name="connsiteY17" fmla="*/ 53832 h 95377"/>
                <a:gd name="connsiteX18" fmla="*/ 1345151 w 1372690"/>
                <a:gd name="connsiteY18" fmla="*/ 58476 h 95377"/>
                <a:gd name="connsiteX19" fmla="*/ 1351523 w 1372690"/>
                <a:gd name="connsiteY19" fmla="*/ 63120 h 95377"/>
                <a:gd name="connsiteX20" fmla="*/ 1353899 w 1372690"/>
                <a:gd name="connsiteY20" fmla="*/ 69060 h 95377"/>
                <a:gd name="connsiteX21" fmla="*/ 1350875 w 1372690"/>
                <a:gd name="connsiteY21" fmla="*/ 76080 h 95377"/>
                <a:gd name="connsiteX22" fmla="*/ 1340075 w 1372690"/>
                <a:gd name="connsiteY22" fmla="*/ 78888 h 95377"/>
                <a:gd name="connsiteX23" fmla="*/ 1325927 w 1372690"/>
                <a:gd name="connsiteY23" fmla="*/ 76512 h 95377"/>
                <a:gd name="connsiteX24" fmla="*/ 1312319 w 1372690"/>
                <a:gd name="connsiteY24" fmla="*/ 71220 h 95377"/>
                <a:gd name="connsiteX25" fmla="*/ 1312319 w 1372690"/>
                <a:gd name="connsiteY25" fmla="*/ 89688 h 95377"/>
                <a:gd name="connsiteX26" fmla="*/ 1338455 w 1372690"/>
                <a:gd name="connsiteY26" fmla="*/ 95304 h 95377"/>
                <a:gd name="connsiteX27" fmla="*/ 1363727 w 1372690"/>
                <a:gd name="connsiteY27" fmla="*/ 87960 h 95377"/>
                <a:gd name="connsiteX28" fmla="*/ 1372583 w 1372690"/>
                <a:gd name="connsiteY28" fmla="*/ 68304 h 95377"/>
                <a:gd name="connsiteX29" fmla="*/ 1369883 w 1372690"/>
                <a:gd name="connsiteY29" fmla="*/ 56208 h 95377"/>
                <a:gd name="connsiteX30" fmla="*/ 1298710 w 1372690"/>
                <a:gd name="connsiteY30" fmla="*/ 77808 h 95377"/>
                <a:gd name="connsiteX31" fmla="*/ 1265014 w 1372690"/>
                <a:gd name="connsiteY31" fmla="*/ 77808 h 95377"/>
                <a:gd name="connsiteX32" fmla="*/ 1265014 w 1372690"/>
                <a:gd name="connsiteY32" fmla="*/ 54048 h 95377"/>
                <a:gd name="connsiteX33" fmla="*/ 1296334 w 1372690"/>
                <a:gd name="connsiteY33" fmla="*/ 54048 h 95377"/>
                <a:gd name="connsiteX34" fmla="*/ 1296334 w 1372690"/>
                <a:gd name="connsiteY34" fmla="*/ 37848 h 95377"/>
                <a:gd name="connsiteX35" fmla="*/ 1265014 w 1372690"/>
                <a:gd name="connsiteY35" fmla="*/ 37848 h 95377"/>
                <a:gd name="connsiteX36" fmla="*/ 1265014 w 1372690"/>
                <a:gd name="connsiteY36" fmla="*/ 17544 h 95377"/>
                <a:gd name="connsiteX37" fmla="*/ 1298710 w 1372690"/>
                <a:gd name="connsiteY37" fmla="*/ 17544 h 95377"/>
                <a:gd name="connsiteX38" fmla="*/ 1298710 w 1372690"/>
                <a:gd name="connsiteY38" fmla="*/ 1452 h 95377"/>
                <a:gd name="connsiteX39" fmla="*/ 1245466 w 1372690"/>
                <a:gd name="connsiteY39" fmla="*/ 1452 h 95377"/>
                <a:gd name="connsiteX40" fmla="*/ 1245466 w 1372690"/>
                <a:gd name="connsiteY40" fmla="*/ 94008 h 95377"/>
                <a:gd name="connsiteX41" fmla="*/ 1298710 w 1372690"/>
                <a:gd name="connsiteY41" fmla="*/ 94008 h 95377"/>
                <a:gd name="connsiteX42" fmla="*/ 1212310 w 1372690"/>
                <a:gd name="connsiteY42" fmla="*/ 18300 h 95377"/>
                <a:gd name="connsiteX43" fmla="*/ 1223110 w 1372690"/>
                <a:gd name="connsiteY43" fmla="*/ 22620 h 95377"/>
                <a:gd name="connsiteX44" fmla="*/ 1229482 w 1372690"/>
                <a:gd name="connsiteY44" fmla="*/ 6636 h 95377"/>
                <a:gd name="connsiteX45" fmla="*/ 1216198 w 1372690"/>
                <a:gd name="connsiteY45" fmla="*/ 1884 h 95377"/>
                <a:gd name="connsiteX46" fmla="*/ 1202698 w 1372690"/>
                <a:gd name="connsiteY46" fmla="*/ 48 h 95377"/>
                <a:gd name="connsiteX47" fmla="*/ 1179045 w 1372690"/>
                <a:gd name="connsiteY47" fmla="*/ 6204 h 95377"/>
                <a:gd name="connsiteX48" fmla="*/ 1164357 w 1372690"/>
                <a:gd name="connsiteY48" fmla="*/ 23052 h 95377"/>
                <a:gd name="connsiteX49" fmla="*/ 1159281 w 1372690"/>
                <a:gd name="connsiteY49" fmla="*/ 47784 h 95377"/>
                <a:gd name="connsiteX50" fmla="*/ 1163709 w 1372690"/>
                <a:gd name="connsiteY50" fmla="*/ 72732 h 95377"/>
                <a:gd name="connsiteX51" fmla="*/ 1177210 w 1372690"/>
                <a:gd name="connsiteY51" fmla="*/ 89364 h 95377"/>
                <a:gd name="connsiteX52" fmla="*/ 1200754 w 1372690"/>
                <a:gd name="connsiteY52" fmla="*/ 95304 h 95377"/>
                <a:gd name="connsiteX53" fmla="*/ 1214146 w 1372690"/>
                <a:gd name="connsiteY53" fmla="*/ 94116 h 95377"/>
                <a:gd name="connsiteX54" fmla="*/ 1226134 w 1372690"/>
                <a:gd name="connsiteY54" fmla="*/ 90552 h 95377"/>
                <a:gd name="connsiteX55" fmla="*/ 1226134 w 1372690"/>
                <a:gd name="connsiteY55" fmla="*/ 74028 h 95377"/>
                <a:gd name="connsiteX56" fmla="*/ 1213930 w 1372690"/>
                <a:gd name="connsiteY56" fmla="*/ 77700 h 95377"/>
                <a:gd name="connsiteX57" fmla="*/ 1203130 w 1372690"/>
                <a:gd name="connsiteY57" fmla="*/ 78996 h 95377"/>
                <a:gd name="connsiteX58" fmla="*/ 1185418 w 1372690"/>
                <a:gd name="connsiteY58" fmla="*/ 70896 h 95377"/>
                <a:gd name="connsiteX59" fmla="*/ 1179910 w 1372690"/>
                <a:gd name="connsiteY59" fmla="*/ 48000 h 95377"/>
                <a:gd name="connsiteX60" fmla="*/ 1185850 w 1372690"/>
                <a:gd name="connsiteY60" fmla="*/ 24888 h 95377"/>
                <a:gd name="connsiteX61" fmla="*/ 1203130 w 1372690"/>
                <a:gd name="connsiteY61" fmla="*/ 16464 h 95377"/>
                <a:gd name="connsiteX62" fmla="*/ 1213930 w 1372690"/>
                <a:gd name="connsiteY62" fmla="*/ 18300 h 95377"/>
                <a:gd name="connsiteX63" fmla="*/ 1097721 w 1372690"/>
                <a:gd name="connsiteY63" fmla="*/ 55560 h 95377"/>
                <a:gd name="connsiteX64" fmla="*/ 1104309 w 1372690"/>
                <a:gd name="connsiteY64" fmla="*/ 33960 h 95377"/>
                <a:gd name="connsiteX65" fmla="*/ 1105821 w 1372690"/>
                <a:gd name="connsiteY65" fmla="*/ 29100 h 95377"/>
                <a:gd name="connsiteX66" fmla="*/ 1107873 w 1372690"/>
                <a:gd name="connsiteY66" fmla="*/ 21864 h 95377"/>
                <a:gd name="connsiteX67" fmla="*/ 1109601 w 1372690"/>
                <a:gd name="connsiteY67" fmla="*/ 15492 h 95377"/>
                <a:gd name="connsiteX68" fmla="*/ 1111329 w 1372690"/>
                <a:gd name="connsiteY68" fmla="*/ 21540 h 95377"/>
                <a:gd name="connsiteX69" fmla="*/ 1113381 w 1372690"/>
                <a:gd name="connsiteY69" fmla="*/ 28452 h 95377"/>
                <a:gd name="connsiteX70" fmla="*/ 1115109 w 1372690"/>
                <a:gd name="connsiteY70" fmla="*/ 33960 h 95377"/>
                <a:gd name="connsiteX71" fmla="*/ 1121805 w 1372690"/>
                <a:gd name="connsiteY71" fmla="*/ 55560 h 95377"/>
                <a:gd name="connsiteX72" fmla="*/ 1154313 w 1372690"/>
                <a:gd name="connsiteY72" fmla="*/ 94008 h 95377"/>
                <a:gd name="connsiteX73" fmla="*/ 1121913 w 1372690"/>
                <a:gd name="connsiteY73" fmla="*/ 1128 h 95377"/>
                <a:gd name="connsiteX74" fmla="*/ 1097937 w 1372690"/>
                <a:gd name="connsiteY74" fmla="*/ 1128 h 95377"/>
                <a:gd name="connsiteX75" fmla="*/ 1065537 w 1372690"/>
                <a:gd name="connsiteY75" fmla="*/ 94008 h 95377"/>
                <a:gd name="connsiteX76" fmla="*/ 1087137 w 1372690"/>
                <a:gd name="connsiteY76" fmla="*/ 94008 h 95377"/>
                <a:gd name="connsiteX77" fmla="*/ 1093833 w 1372690"/>
                <a:gd name="connsiteY77" fmla="*/ 72408 h 95377"/>
                <a:gd name="connsiteX78" fmla="*/ 1127529 w 1372690"/>
                <a:gd name="connsiteY78" fmla="*/ 72408 h 95377"/>
                <a:gd name="connsiteX79" fmla="*/ 1134333 w 1372690"/>
                <a:gd name="connsiteY79" fmla="*/ 94008 h 95377"/>
                <a:gd name="connsiteX80" fmla="*/ 1060461 w 1372690"/>
                <a:gd name="connsiteY80" fmla="*/ 94008 h 95377"/>
                <a:gd name="connsiteX81" fmla="*/ 1060461 w 1372690"/>
                <a:gd name="connsiteY81" fmla="*/ 77808 h 95377"/>
                <a:gd name="connsiteX82" fmla="*/ 1022876 w 1372690"/>
                <a:gd name="connsiteY82" fmla="*/ 77808 h 95377"/>
                <a:gd name="connsiteX83" fmla="*/ 1022876 w 1372690"/>
                <a:gd name="connsiteY83" fmla="*/ 1452 h 95377"/>
                <a:gd name="connsiteX84" fmla="*/ 1003328 w 1372690"/>
                <a:gd name="connsiteY84" fmla="*/ 1452 h 95377"/>
                <a:gd name="connsiteX85" fmla="*/ 1003328 w 1372690"/>
                <a:gd name="connsiteY85" fmla="*/ 94008 h 95377"/>
                <a:gd name="connsiteX86" fmla="*/ 966068 w 1372690"/>
                <a:gd name="connsiteY86" fmla="*/ 31044 h 95377"/>
                <a:gd name="connsiteX87" fmla="*/ 961208 w 1372690"/>
                <a:gd name="connsiteY87" fmla="*/ 41844 h 95377"/>
                <a:gd name="connsiteX88" fmla="*/ 948032 w 1372690"/>
                <a:gd name="connsiteY88" fmla="*/ 45084 h 95377"/>
                <a:gd name="connsiteX89" fmla="*/ 941552 w 1372690"/>
                <a:gd name="connsiteY89" fmla="*/ 45084 h 95377"/>
                <a:gd name="connsiteX90" fmla="*/ 941552 w 1372690"/>
                <a:gd name="connsiteY90" fmla="*/ 17544 h 95377"/>
                <a:gd name="connsiteX91" fmla="*/ 950408 w 1372690"/>
                <a:gd name="connsiteY91" fmla="*/ 17544 h 95377"/>
                <a:gd name="connsiteX92" fmla="*/ 965960 w 1372690"/>
                <a:gd name="connsiteY92" fmla="*/ 31044 h 95377"/>
                <a:gd name="connsiteX93" fmla="*/ 922003 w 1372690"/>
                <a:gd name="connsiteY93" fmla="*/ 1452 h 95377"/>
                <a:gd name="connsiteX94" fmla="*/ 922003 w 1372690"/>
                <a:gd name="connsiteY94" fmla="*/ 94008 h 95377"/>
                <a:gd name="connsiteX95" fmla="*/ 941552 w 1372690"/>
                <a:gd name="connsiteY95" fmla="*/ 94008 h 95377"/>
                <a:gd name="connsiteX96" fmla="*/ 941552 w 1372690"/>
                <a:gd name="connsiteY96" fmla="*/ 61608 h 95377"/>
                <a:gd name="connsiteX97" fmla="*/ 950408 w 1372690"/>
                <a:gd name="connsiteY97" fmla="*/ 61608 h 95377"/>
                <a:gd name="connsiteX98" fmla="*/ 972008 w 1372690"/>
                <a:gd name="connsiteY98" fmla="*/ 57396 h 95377"/>
                <a:gd name="connsiteX99" fmla="*/ 982808 w 1372690"/>
                <a:gd name="connsiteY99" fmla="*/ 46596 h 95377"/>
                <a:gd name="connsiteX100" fmla="*/ 986156 w 1372690"/>
                <a:gd name="connsiteY100" fmla="*/ 31476 h 95377"/>
                <a:gd name="connsiteX101" fmla="*/ 977948 w 1372690"/>
                <a:gd name="connsiteY101" fmla="*/ 9876 h 95377"/>
                <a:gd name="connsiteX102" fmla="*/ 951488 w 1372690"/>
                <a:gd name="connsiteY102" fmla="*/ 1452 h 95377"/>
                <a:gd name="connsiteX103" fmla="*/ 868975 w 1372690"/>
                <a:gd name="connsiteY103" fmla="*/ 77808 h 95377"/>
                <a:gd name="connsiteX104" fmla="*/ 835279 w 1372690"/>
                <a:gd name="connsiteY104" fmla="*/ 77808 h 95377"/>
                <a:gd name="connsiteX105" fmla="*/ 835279 w 1372690"/>
                <a:gd name="connsiteY105" fmla="*/ 54048 h 95377"/>
                <a:gd name="connsiteX106" fmla="*/ 866599 w 1372690"/>
                <a:gd name="connsiteY106" fmla="*/ 54048 h 95377"/>
                <a:gd name="connsiteX107" fmla="*/ 866599 w 1372690"/>
                <a:gd name="connsiteY107" fmla="*/ 37848 h 95377"/>
                <a:gd name="connsiteX108" fmla="*/ 835279 w 1372690"/>
                <a:gd name="connsiteY108" fmla="*/ 37848 h 95377"/>
                <a:gd name="connsiteX109" fmla="*/ 835279 w 1372690"/>
                <a:gd name="connsiteY109" fmla="*/ 17544 h 95377"/>
                <a:gd name="connsiteX110" fmla="*/ 868975 w 1372690"/>
                <a:gd name="connsiteY110" fmla="*/ 17544 h 95377"/>
                <a:gd name="connsiteX111" fmla="*/ 868975 w 1372690"/>
                <a:gd name="connsiteY111" fmla="*/ 1452 h 95377"/>
                <a:gd name="connsiteX112" fmla="*/ 815731 w 1372690"/>
                <a:gd name="connsiteY112" fmla="*/ 1452 h 95377"/>
                <a:gd name="connsiteX113" fmla="*/ 815731 w 1372690"/>
                <a:gd name="connsiteY113" fmla="*/ 94008 h 95377"/>
                <a:gd name="connsiteX114" fmla="*/ 868975 w 1372690"/>
                <a:gd name="connsiteY114" fmla="*/ 94008 h 95377"/>
                <a:gd name="connsiteX115" fmla="*/ 771774 w 1372690"/>
                <a:gd name="connsiteY115" fmla="*/ 42384 h 95377"/>
                <a:gd name="connsiteX116" fmla="*/ 804174 w 1372690"/>
                <a:gd name="connsiteY116" fmla="*/ 1452 h 95377"/>
                <a:gd name="connsiteX117" fmla="*/ 782574 w 1372690"/>
                <a:gd name="connsiteY117" fmla="*/ 1452 h 95377"/>
                <a:gd name="connsiteX118" fmla="*/ 756978 w 1372690"/>
                <a:gd name="connsiteY118" fmla="*/ 32988 h 95377"/>
                <a:gd name="connsiteX119" fmla="*/ 753090 w 1372690"/>
                <a:gd name="connsiteY119" fmla="*/ 38388 h 95377"/>
                <a:gd name="connsiteX120" fmla="*/ 749202 w 1372690"/>
                <a:gd name="connsiteY120" fmla="*/ 43896 h 95377"/>
                <a:gd name="connsiteX121" fmla="*/ 749202 w 1372690"/>
                <a:gd name="connsiteY121" fmla="*/ 1452 h 95377"/>
                <a:gd name="connsiteX122" fmla="*/ 729654 w 1372690"/>
                <a:gd name="connsiteY122" fmla="*/ 1452 h 95377"/>
                <a:gd name="connsiteX123" fmla="*/ 729654 w 1372690"/>
                <a:gd name="connsiteY123" fmla="*/ 94008 h 95377"/>
                <a:gd name="connsiteX124" fmla="*/ 749202 w 1372690"/>
                <a:gd name="connsiteY124" fmla="*/ 94008 h 95377"/>
                <a:gd name="connsiteX125" fmla="*/ 749202 w 1372690"/>
                <a:gd name="connsiteY125" fmla="*/ 60960 h 95377"/>
                <a:gd name="connsiteX126" fmla="*/ 757518 w 1372690"/>
                <a:gd name="connsiteY126" fmla="*/ 55020 h 95377"/>
                <a:gd name="connsiteX127" fmla="*/ 781710 w 1372690"/>
                <a:gd name="connsiteY127" fmla="*/ 94008 h 95377"/>
                <a:gd name="connsiteX128" fmla="*/ 804066 w 1372690"/>
                <a:gd name="connsiteY128" fmla="*/ 94008 h 95377"/>
                <a:gd name="connsiteX129" fmla="*/ 661397 w 1372690"/>
                <a:gd name="connsiteY129" fmla="*/ 55560 h 95377"/>
                <a:gd name="connsiteX130" fmla="*/ 667985 w 1372690"/>
                <a:gd name="connsiteY130" fmla="*/ 33960 h 95377"/>
                <a:gd name="connsiteX131" fmla="*/ 669497 w 1372690"/>
                <a:gd name="connsiteY131" fmla="*/ 29100 h 95377"/>
                <a:gd name="connsiteX132" fmla="*/ 671549 w 1372690"/>
                <a:gd name="connsiteY132" fmla="*/ 21864 h 95377"/>
                <a:gd name="connsiteX133" fmla="*/ 673277 w 1372690"/>
                <a:gd name="connsiteY133" fmla="*/ 15492 h 95377"/>
                <a:gd name="connsiteX134" fmla="*/ 674897 w 1372690"/>
                <a:gd name="connsiteY134" fmla="*/ 21540 h 95377"/>
                <a:gd name="connsiteX135" fmla="*/ 677057 w 1372690"/>
                <a:gd name="connsiteY135" fmla="*/ 28452 h 95377"/>
                <a:gd name="connsiteX136" fmla="*/ 678677 w 1372690"/>
                <a:gd name="connsiteY136" fmla="*/ 33960 h 95377"/>
                <a:gd name="connsiteX137" fmla="*/ 685482 w 1372690"/>
                <a:gd name="connsiteY137" fmla="*/ 55560 h 95377"/>
                <a:gd name="connsiteX138" fmla="*/ 717990 w 1372690"/>
                <a:gd name="connsiteY138" fmla="*/ 94008 h 95377"/>
                <a:gd name="connsiteX139" fmla="*/ 685590 w 1372690"/>
                <a:gd name="connsiteY139" fmla="*/ 1128 h 95377"/>
                <a:gd name="connsiteX140" fmla="*/ 661181 w 1372690"/>
                <a:gd name="connsiteY140" fmla="*/ 1128 h 95377"/>
                <a:gd name="connsiteX141" fmla="*/ 628781 w 1372690"/>
                <a:gd name="connsiteY141" fmla="*/ 94008 h 95377"/>
                <a:gd name="connsiteX142" fmla="*/ 649841 w 1372690"/>
                <a:gd name="connsiteY142" fmla="*/ 94008 h 95377"/>
                <a:gd name="connsiteX143" fmla="*/ 656645 w 1372690"/>
                <a:gd name="connsiteY143" fmla="*/ 72408 h 95377"/>
                <a:gd name="connsiteX144" fmla="*/ 690126 w 1372690"/>
                <a:gd name="connsiteY144" fmla="*/ 72408 h 95377"/>
                <a:gd name="connsiteX145" fmla="*/ 696822 w 1372690"/>
                <a:gd name="connsiteY145" fmla="*/ 94008 h 95377"/>
                <a:gd name="connsiteX146" fmla="*/ 575213 w 1372690"/>
                <a:gd name="connsiteY146" fmla="*/ 94008 h 95377"/>
                <a:gd name="connsiteX147" fmla="*/ 598973 w 1372690"/>
                <a:gd name="connsiteY147" fmla="*/ 21648 h 95377"/>
                <a:gd name="connsiteX148" fmla="*/ 598973 w 1372690"/>
                <a:gd name="connsiteY148" fmla="*/ 21648 h 95377"/>
                <a:gd name="connsiteX149" fmla="*/ 598973 w 1372690"/>
                <a:gd name="connsiteY149" fmla="*/ 29424 h 95377"/>
                <a:gd name="connsiteX150" fmla="*/ 598973 w 1372690"/>
                <a:gd name="connsiteY150" fmla="*/ 40224 h 95377"/>
                <a:gd name="connsiteX151" fmla="*/ 598973 w 1372690"/>
                <a:gd name="connsiteY151" fmla="*/ 50268 h 95377"/>
                <a:gd name="connsiteX152" fmla="*/ 598973 w 1372690"/>
                <a:gd name="connsiteY152" fmla="*/ 94008 h 95377"/>
                <a:gd name="connsiteX153" fmla="*/ 617225 w 1372690"/>
                <a:gd name="connsiteY153" fmla="*/ 94008 h 95377"/>
                <a:gd name="connsiteX154" fmla="*/ 617225 w 1372690"/>
                <a:gd name="connsiteY154" fmla="*/ 1452 h 95377"/>
                <a:gd name="connsiteX155" fmla="*/ 590225 w 1372690"/>
                <a:gd name="connsiteY155" fmla="*/ 1452 h 95377"/>
                <a:gd name="connsiteX156" fmla="*/ 567005 w 1372690"/>
                <a:gd name="connsiteY156" fmla="*/ 72192 h 95377"/>
                <a:gd name="connsiteX157" fmla="*/ 567005 w 1372690"/>
                <a:gd name="connsiteY157" fmla="*/ 72192 h 95377"/>
                <a:gd name="connsiteX158" fmla="*/ 545404 w 1372690"/>
                <a:gd name="connsiteY158" fmla="*/ 1452 h 95377"/>
                <a:gd name="connsiteX159" fmla="*/ 518404 w 1372690"/>
                <a:gd name="connsiteY159" fmla="*/ 1452 h 95377"/>
                <a:gd name="connsiteX160" fmla="*/ 518404 w 1372690"/>
                <a:gd name="connsiteY160" fmla="*/ 94008 h 95377"/>
                <a:gd name="connsiteX161" fmla="*/ 535900 w 1372690"/>
                <a:gd name="connsiteY161" fmla="*/ 94008 h 95377"/>
                <a:gd name="connsiteX162" fmla="*/ 535900 w 1372690"/>
                <a:gd name="connsiteY162" fmla="*/ 50808 h 95377"/>
                <a:gd name="connsiteX163" fmla="*/ 535900 w 1372690"/>
                <a:gd name="connsiteY163" fmla="*/ 40008 h 95377"/>
                <a:gd name="connsiteX164" fmla="*/ 535360 w 1372690"/>
                <a:gd name="connsiteY164" fmla="*/ 29208 h 95377"/>
                <a:gd name="connsiteX165" fmla="*/ 535360 w 1372690"/>
                <a:gd name="connsiteY165" fmla="*/ 21432 h 95377"/>
                <a:gd name="connsiteX166" fmla="*/ 535900 w 1372690"/>
                <a:gd name="connsiteY166" fmla="*/ 21432 h 95377"/>
                <a:gd name="connsiteX167" fmla="*/ 557177 w 1372690"/>
                <a:gd name="connsiteY167" fmla="*/ 94008 h 95377"/>
                <a:gd name="connsiteX168" fmla="*/ 465052 w 1372690"/>
                <a:gd name="connsiteY168" fmla="*/ 77808 h 95377"/>
                <a:gd name="connsiteX169" fmla="*/ 431355 w 1372690"/>
                <a:gd name="connsiteY169" fmla="*/ 77808 h 95377"/>
                <a:gd name="connsiteX170" fmla="*/ 431355 w 1372690"/>
                <a:gd name="connsiteY170" fmla="*/ 54048 h 95377"/>
                <a:gd name="connsiteX171" fmla="*/ 462676 w 1372690"/>
                <a:gd name="connsiteY171" fmla="*/ 54048 h 95377"/>
                <a:gd name="connsiteX172" fmla="*/ 462676 w 1372690"/>
                <a:gd name="connsiteY172" fmla="*/ 37848 h 95377"/>
                <a:gd name="connsiteX173" fmla="*/ 431355 w 1372690"/>
                <a:gd name="connsiteY173" fmla="*/ 37848 h 95377"/>
                <a:gd name="connsiteX174" fmla="*/ 431355 w 1372690"/>
                <a:gd name="connsiteY174" fmla="*/ 17544 h 95377"/>
                <a:gd name="connsiteX175" fmla="*/ 465052 w 1372690"/>
                <a:gd name="connsiteY175" fmla="*/ 17544 h 95377"/>
                <a:gd name="connsiteX176" fmla="*/ 465052 w 1372690"/>
                <a:gd name="connsiteY176" fmla="*/ 1452 h 95377"/>
                <a:gd name="connsiteX177" fmla="*/ 411699 w 1372690"/>
                <a:gd name="connsiteY177" fmla="*/ 1452 h 95377"/>
                <a:gd name="connsiteX178" fmla="*/ 411699 w 1372690"/>
                <a:gd name="connsiteY178" fmla="*/ 94008 h 95377"/>
                <a:gd name="connsiteX179" fmla="*/ 465052 w 1372690"/>
                <a:gd name="connsiteY179" fmla="*/ 94008 h 95377"/>
                <a:gd name="connsiteX180" fmla="*/ 395715 w 1372690"/>
                <a:gd name="connsiteY180" fmla="*/ 94008 h 95377"/>
                <a:gd name="connsiteX181" fmla="*/ 395715 w 1372690"/>
                <a:gd name="connsiteY181" fmla="*/ 77808 h 95377"/>
                <a:gd name="connsiteX182" fmla="*/ 358131 w 1372690"/>
                <a:gd name="connsiteY182" fmla="*/ 77808 h 95377"/>
                <a:gd name="connsiteX183" fmla="*/ 358131 w 1372690"/>
                <a:gd name="connsiteY183" fmla="*/ 1452 h 95377"/>
                <a:gd name="connsiteX184" fmla="*/ 338475 w 1372690"/>
                <a:gd name="connsiteY184" fmla="*/ 1452 h 95377"/>
                <a:gd name="connsiteX185" fmla="*/ 338475 w 1372690"/>
                <a:gd name="connsiteY185" fmla="*/ 94008 h 95377"/>
                <a:gd name="connsiteX186" fmla="*/ 301214 w 1372690"/>
                <a:gd name="connsiteY186" fmla="*/ 31044 h 95377"/>
                <a:gd name="connsiteX187" fmla="*/ 296354 w 1372690"/>
                <a:gd name="connsiteY187" fmla="*/ 41844 h 95377"/>
                <a:gd name="connsiteX188" fmla="*/ 283178 w 1372690"/>
                <a:gd name="connsiteY188" fmla="*/ 45084 h 95377"/>
                <a:gd name="connsiteX189" fmla="*/ 276698 w 1372690"/>
                <a:gd name="connsiteY189" fmla="*/ 45084 h 95377"/>
                <a:gd name="connsiteX190" fmla="*/ 276698 w 1372690"/>
                <a:gd name="connsiteY190" fmla="*/ 17544 h 95377"/>
                <a:gd name="connsiteX191" fmla="*/ 285662 w 1372690"/>
                <a:gd name="connsiteY191" fmla="*/ 17544 h 95377"/>
                <a:gd name="connsiteX192" fmla="*/ 301214 w 1372690"/>
                <a:gd name="connsiteY192" fmla="*/ 31044 h 95377"/>
                <a:gd name="connsiteX193" fmla="*/ 257150 w 1372690"/>
                <a:gd name="connsiteY193" fmla="*/ 1452 h 95377"/>
                <a:gd name="connsiteX194" fmla="*/ 257150 w 1372690"/>
                <a:gd name="connsiteY194" fmla="*/ 94008 h 95377"/>
                <a:gd name="connsiteX195" fmla="*/ 276698 w 1372690"/>
                <a:gd name="connsiteY195" fmla="*/ 94008 h 95377"/>
                <a:gd name="connsiteX196" fmla="*/ 276698 w 1372690"/>
                <a:gd name="connsiteY196" fmla="*/ 61608 h 95377"/>
                <a:gd name="connsiteX197" fmla="*/ 285122 w 1372690"/>
                <a:gd name="connsiteY197" fmla="*/ 61608 h 95377"/>
                <a:gd name="connsiteX198" fmla="*/ 306722 w 1372690"/>
                <a:gd name="connsiteY198" fmla="*/ 57396 h 95377"/>
                <a:gd name="connsiteX199" fmla="*/ 317523 w 1372690"/>
                <a:gd name="connsiteY199" fmla="*/ 46596 h 95377"/>
                <a:gd name="connsiteX200" fmla="*/ 320871 w 1372690"/>
                <a:gd name="connsiteY200" fmla="*/ 31476 h 95377"/>
                <a:gd name="connsiteX201" fmla="*/ 312663 w 1372690"/>
                <a:gd name="connsiteY201" fmla="*/ 9876 h 95377"/>
                <a:gd name="connsiteX202" fmla="*/ 286634 w 1372690"/>
                <a:gd name="connsiteY202" fmla="*/ 1452 h 95377"/>
                <a:gd name="connsiteX203" fmla="*/ 176041 w 1372690"/>
                <a:gd name="connsiteY203" fmla="*/ 24672 h 95377"/>
                <a:gd name="connsiteX204" fmla="*/ 194402 w 1372690"/>
                <a:gd name="connsiteY204" fmla="*/ 16356 h 95377"/>
                <a:gd name="connsiteX205" fmla="*/ 212330 w 1372690"/>
                <a:gd name="connsiteY205" fmla="*/ 24672 h 95377"/>
                <a:gd name="connsiteX206" fmla="*/ 217730 w 1372690"/>
                <a:gd name="connsiteY206" fmla="*/ 47568 h 95377"/>
                <a:gd name="connsiteX207" fmla="*/ 212330 w 1372690"/>
                <a:gd name="connsiteY207" fmla="*/ 70464 h 95377"/>
                <a:gd name="connsiteX208" fmla="*/ 194402 w 1372690"/>
                <a:gd name="connsiteY208" fmla="*/ 78888 h 95377"/>
                <a:gd name="connsiteX209" fmla="*/ 176581 w 1372690"/>
                <a:gd name="connsiteY209" fmla="*/ 70464 h 95377"/>
                <a:gd name="connsiteX210" fmla="*/ 170965 w 1372690"/>
                <a:gd name="connsiteY210" fmla="*/ 47568 h 95377"/>
                <a:gd name="connsiteX211" fmla="*/ 176581 w 1372690"/>
                <a:gd name="connsiteY211" fmla="*/ 24672 h 95377"/>
                <a:gd name="connsiteX212" fmla="*/ 233714 w 1372690"/>
                <a:gd name="connsiteY212" fmla="*/ 22512 h 95377"/>
                <a:gd name="connsiteX213" fmla="*/ 218810 w 1372690"/>
                <a:gd name="connsiteY213" fmla="*/ 5988 h 95377"/>
                <a:gd name="connsiteX214" fmla="*/ 194402 w 1372690"/>
                <a:gd name="connsiteY214" fmla="*/ 48 h 95377"/>
                <a:gd name="connsiteX215" fmla="*/ 169453 w 1372690"/>
                <a:gd name="connsiteY215" fmla="*/ 5988 h 95377"/>
                <a:gd name="connsiteX216" fmla="*/ 154981 w 1372690"/>
                <a:gd name="connsiteY216" fmla="*/ 22512 h 95377"/>
                <a:gd name="connsiteX217" fmla="*/ 150229 w 1372690"/>
                <a:gd name="connsiteY217" fmla="*/ 47460 h 95377"/>
                <a:gd name="connsiteX218" fmla="*/ 154981 w 1372690"/>
                <a:gd name="connsiteY218" fmla="*/ 72624 h 95377"/>
                <a:gd name="connsiteX219" fmla="*/ 169453 w 1372690"/>
                <a:gd name="connsiteY219" fmla="*/ 89364 h 95377"/>
                <a:gd name="connsiteX220" fmla="*/ 194294 w 1372690"/>
                <a:gd name="connsiteY220" fmla="*/ 95304 h 95377"/>
                <a:gd name="connsiteX221" fmla="*/ 219242 w 1372690"/>
                <a:gd name="connsiteY221" fmla="*/ 89364 h 95377"/>
                <a:gd name="connsiteX222" fmla="*/ 233606 w 1372690"/>
                <a:gd name="connsiteY222" fmla="*/ 72732 h 95377"/>
                <a:gd name="connsiteX223" fmla="*/ 237602 w 1372690"/>
                <a:gd name="connsiteY223" fmla="*/ 47568 h 95377"/>
                <a:gd name="connsiteX224" fmla="*/ 232850 w 1372690"/>
                <a:gd name="connsiteY224" fmla="*/ 22512 h 95377"/>
                <a:gd name="connsiteX225" fmla="*/ 134677 w 1372690"/>
                <a:gd name="connsiteY225" fmla="*/ 77808 h 95377"/>
                <a:gd name="connsiteX226" fmla="*/ 100981 w 1372690"/>
                <a:gd name="connsiteY226" fmla="*/ 77808 h 95377"/>
                <a:gd name="connsiteX227" fmla="*/ 100981 w 1372690"/>
                <a:gd name="connsiteY227" fmla="*/ 54048 h 95377"/>
                <a:gd name="connsiteX228" fmla="*/ 132301 w 1372690"/>
                <a:gd name="connsiteY228" fmla="*/ 54048 h 95377"/>
                <a:gd name="connsiteX229" fmla="*/ 132301 w 1372690"/>
                <a:gd name="connsiteY229" fmla="*/ 37848 h 95377"/>
                <a:gd name="connsiteX230" fmla="*/ 100981 w 1372690"/>
                <a:gd name="connsiteY230" fmla="*/ 37848 h 95377"/>
                <a:gd name="connsiteX231" fmla="*/ 100981 w 1372690"/>
                <a:gd name="connsiteY231" fmla="*/ 17544 h 95377"/>
                <a:gd name="connsiteX232" fmla="*/ 134677 w 1372690"/>
                <a:gd name="connsiteY232" fmla="*/ 17544 h 95377"/>
                <a:gd name="connsiteX233" fmla="*/ 134677 w 1372690"/>
                <a:gd name="connsiteY233" fmla="*/ 1452 h 95377"/>
                <a:gd name="connsiteX234" fmla="*/ 81433 w 1372690"/>
                <a:gd name="connsiteY234" fmla="*/ 1452 h 95377"/>
                <a:gd name="connsiteX235" fmla="*/ 81433 w 1372690"/>
                <a:gd name="connsiteY235" fmla="*/ 94008 h 95377"/>
                <a:gd name="connsiteX236" fmla="*/ 134677 w 1372690"/>
                <a:gd name="connsiteY236" fmla="*/ 94008 h 95377"/>
                <a:gd name="connsiteX237" fmla="*/ 44064 w 1372690"/>
                <a:gd name="connsiteY237" fmla="*/ 31044 h 95377"/>
                <a:gd name="connsiteX238" fmla="*/ 39204 w 1372690"/>
                <a:gd name="connsiteY238" fmla="*/ 41844 h 95377"/>
                <a:gd name="connsiteX239" fmla="*/ 26028 w 1372690"/>
                <a:gd name="connsiteY239" fmla="*/ 45084 h 95377"/>
                <a:gd name="connsiteX240" fmla="*/ 19548 w 1372690"/>
                <a:gd name="connsiteY240" fmla="*/ 45084 h 95377"/>
                <a:gd name="connsiteX241" fmla="*/ 19548 w 1372690"/>
                <a:gd name="connsiteY241" fmla="*/ 17544 h 95377"/>
                <a:gd name="connsiteX242" fmla="*/ 28512 w 1372690"/>
                <a:gd name="connsiteY242" fmla="*/ 17544 h 95377"/>
                <a:gd name="connsiteX243" fmla="*/ 44064 w 1372690"/>
                <a:gd name="connsiteY243" fmla="*/ 31044 h 95377"/>
                <a:gd name="connsiteX244" fmla="*/ 0 w 1372690"/>
                <a:gd name="connsiteY244" fmla="*/ 1452 h 95377"/>
                <a:gd name="connsiteX245" fmla="*/ 0 w 1372690"/>
                <a:gd name="connsiteY245" fmla="*/ 94008 h 95377"/>
                <a:gd name="connsiteX246" fmla="*/ 19548 w 1372690"/>
                <a:gd name="connsiteY246" fmla="*/ 94008 h 95377"/>
                <a:gd name="connsiteX247" fmla="*/ 19548 w 1372690"/>
                <a:gd name="connsiteY247" fmla="*/ 61608 h 95377"/>
                <a:gd name="connsiteX248" fmla="*/ 27972 w 1372690"/>
                <a:gd name="connsiteY248" fmla="*/ 61608 h 95377"/>
                <a:gd name="connsiteX249" fmla="*/ 49572 w 1372690"/>
                <a:gd name="connsiteY249" fmla="*/ 57396 h 95377"/>
                <a:gd name="connsiteX250" fmla="*/ 60372 w 1372690"/>
                <a:gd name="connsiteY250" fmla="*/ 46596 h 95377"/>
                <a:gd name="connsiteX251" fmla="*/ 63829 w 1372690"/>
                <a:gd name="connsiteY251" fmla="*/ 31476 h 95377"/>
                <a:gd name="connsiteX252" fmla="*/ 55512 w 1372690"/>
                <a:gd name="connsiteY252" fmla="*/ 9876 h 95377"/>
                <a:gd name="connsiteX253" fmla="*/ 29592 w 1372690"/>
                <a:gd name="connsiteY253" fmla="*/ 1452 h 9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372690" h="95377">
                  <a:moveTo>
                    <a:pt x="1370423" y="56208"/>
                  </a:moveTo>
                  <a:cubicBezTo>
                    <a:pt x="1368490" y="52793"/>
                    <a:pt x="1365844" y="49844"/>
                    <a:pt x="1362647" y="47568"/>
                  </a:cubicBezTo>
                  <a:cubicBezTo>
                    <a:pt x="1358845" y="44884"/>
                    <a:pt x="1354795" y="42570"/>
                    <a:pt x="1350551" y="40656"/>
                  </a:cubicBezTo>
                  <a:cubicBezTo>
                    <a:pt x="1346069" y="38554"/>
                    <a:pt x="1341706" y="36210"/>
                    <a:pt x="1337483" y="33636"/>
                  </a:cubicBezTo>
                  <a:cubicBezTo>
                    <a:pt x="1334729" y="32019"/>
                    <a:pt x="1333044" y="29056"/>
                    <a:pt x="1333055" y="25860"/>
                  </a:cubicBezTo>
                  <a:cubicBezTo>
                    <a:pt x="1332947" y="23245"/>
                    <a:pt x="1334070" y="20731"/>
                    <a:pt x="1336079" y="19056"/>
                  </a:cubicBezTo>
                  <a:cubicBezTo>
                    <a:pt x="1338509" y="17166"/>
                    <a:pt x="1341544" y="16242"/>
                    <a:pt x="1344611" y="16464"/>
                  </a:cubicBezTo>
                  <a:cubicBezTo>
                    <a:pt x="1348261" y="16432"/>
                    <a:pt x="1351901" y="16942"/>
                    <a:pt x="1355411" y="17976"/>
                  </a:cubicBezTo>
                  <a:cubicBezTo>
                    <a:pt x="1359277" y="19056"/>
                    <a:pt x="1363068" y="20391"/>
                    <a:pt x="1366751" y="21972"/>
                  </a:cubicBezTo>
                  <a:lnTo>
                    <a:pt x="1372691" y="6636"/>
                  </a:lnTo>
                  <a:cubicBezTo>
                    <a:pt x="1368295" y="4688"/>
                    <a:pt x="1363738" y="3099"/>
                    <a:pt x="1359083" y="1884"/>
                  </a:cubicBezTo>
                  <a:cubicBezTo>
                    <a:pt x="1354579" y="662"/>
                    <a:pt x="1349924" y="45"/>
                    <a:pt x="1345259" y="48"/>
                  </a:cubicBezTo>
                  <a:cubicBezTo>
                    <a:pt x="1337018" y="-379"/>
                    <a:pt x="1328897" y="2063"/>
                    <a:pt x="1322255" y="6960"/>
                  </a:cubicBezTo>
                  <a:cubicBezTo>
                    <a:pt x="1316563" y="11770"/>
                    <a:pt x="1313453" y="18960"/>
                    <a:pt x="1313831" y="26400"/>
                  </a:cubicBezTo>
                  <a:cubicBezTo>
                    <a:pt x="1313744" y="30126"/>
                    <a:pt x="1314522" y="33821"/>
                    <a:pt x="1316099" y="37200"/>
                  </a:cubicBezTo>
                  <a:cubicBezTo>
                    <a:pt x="1317470" y="40089"/>
                    <a:pt x="1319371" y="42692"/>
                    <a:pt x="1321715" y="44868"/>
                  </a:cubicBezTo>
                  <a:cubicBezTo>
                    <a:pt x="1323875" y="46947"/>
                    <a:pt x="1326315" y="48727"/>
                    <a:pt x="1328951" y="50160"/>
                  </a:cubicBezTo>
                  <a:cubicBezTo>
                    <a:pt x="1331435" y="51564"/>
                    <a:pt x="1333703" y="52860"/>
                    <a:pt x="1335863" y="53832"/>
                  </a:cubicBezTo>
                  <a:lnTo>
                    <a:pt x="1345151" y="58476"/>
                  </a:lnTo>
                  <a:cubicBezTo>
                    <a:pt x="1347505" y="59676"/>
                    <a:pt x="1349655" y="61244"/>
                    <a:pt x="1351523" y="63120"/>
                  </a:cubicBezTo>
                  <a:cubicBezTo>
                    <a:pt x="1353111" y="64683"/>
                    <a:pt x="1353964" y="66835"/>
                    <a:pt x="1353899" y="69060"/>
                  </a:cubicBezTo>
                  <a:cubicBezTo>
                    <a:pt x="1353985" y="71734"/>
                    <a:pt x="1352884" y="74308"/>
                    <a:pt x="1350875" y="76080"/>
                  </a:cubicBezTo>
                  <a:cubicBezTo>
                    <a:pt x="1347754" y="78339"/>
                    <a:pt x="1343898" y="79341"/>
                    <a:pt x="1340075" y="78888"/>
                  </a:cubicBezTo>
                  <a:cubicBezTo>
                    <a:pt x="1335258" y="78890"/>
                    <a:pt x="1330474" y="78087"/>
                    <a:pt x="1325927" y="76512"/>
                  </a:cubicBezTo>
                  <a:cubicBezTo>
                    <a:pt x="1321283" y="74892"/>
                    <a:pt x="1316747" y="73164"/>
                    <a:pt x="1312319" y="71220"/>
                  </a:cubicBezTo>
                  <a:lnTo>
                    <a:pt x="1312319" y="89688"/>
                  </a:lnTo>
                  <a:cubicBezTo>
                    <a:pt x="1320483" y="93554"/>
                    <a:pt x="1329426" y="95477"/>
                    <a:pt x="1338455" y="95304"/>
                  </a:cubicBezTo>
                  <a:cubicBezTo>
                    <a:pt x="1347473" y="95859"/>
                    <a:pt x="1356405" y="93263"/>
                    <a:pt x="1363727" y="87960"/>
                  </a:cubicBezTo>
                  <a:cubicBezTo>
                    <a:pt x="1369570" y="83137"/>
                    <a:pt x="1372842" y="75875"/>
                    <a:pt x="1372583" y="68304"/>
                  </a:cubicBezTo>
                  <a:cubicBezTo>
                    <a:pt x="1372680" y="64112"/>
                    <a:pt x="1371751" y="59959"/>
                    <a:pt x="1369883" y="56208"/>
                  </a:cubicBezTo>
                  <a:moveTo>
                    <a:pt x="1298710" y="77808"/>
                  </a:moveTo>
                  <a:lnTo>
                    <a:pt x="1265014" y="77808"/>
                  </a:lnTo>
                  <a:lnTo>
                    <a:pt x="1265014" y="54048"/>
                  </a:lnTo>
                  <a:lnTo>
                    <a:pt x="1296334" y="54048"/>
                  </a:lnTo>
                  <a:lnTo>
                    <a:pt x="1296334" y="37848"/>
                  </a:lnTo>
                  <a:lnTo>
                    <a:pt x="1265014" y="37848"/>
                  </a:lnTo>
                  <a:lnTo>
                    <a:pt x="1265014" y="17544"/>
                  </a:lnTo>
                  <a:lnTo>
                    <a:pt x="1298710" y="17544"/>
                  </a:lnTo>
                  <a:lnTo>
                    <a:pt x="1298710" y="1452"/>
                  </a:lnTo>
                  <a:lnTo>
                    <a:pt x="1245466" y="1452"/>
                  </a:lnTo>
                  <a:lnTo>
                    <a:pt x="1245466" y="94008"/>
                  </a:lnTo>
                  <a:lnTo>
                    <a:pt x="1298710" y="94008"/>
                  </a:lnTo>
                  <a:close/>
                  <a:moveTo>
                    <a:pt x="1212310" y="18300"/>
                  </a:moveTo>
                  <a:cubicBezTo>
                    <a:pt x="1215993" y="19523"/>
                    <a:pt x="1219600" y="20966"/>
                    <a:pt x="1223110" y="22620"/>
                  </a:cubicBezTo>
                  <a:lnTo>
                    <a:pt x="1229482" y="6636"/>
                  </a:lnTo>
                  <a:cubicBezTo>
                    <a:pt x="1225194" y="4685"/>
                    <a:pt x="1220755" y="3096"/>
                    <a:pt x="1216198" y="1884"/>
                  </a:cubicBezTo>
                  <a:cubicBezTo>
                    <a:pt x="1211781" y="772"/>
                    <a:pt x="1207255" y="157"/>
                    <a:pt x="1202698" y="48"/>
                  </a:cubicBezTo>
                  <a:cubicBezTo>
                    <a:pt x="1194382" y="-220"/>
                    <a:pt x="1186174" y="1918"/>
                    <a:pt x="1179045" y="6204"/>
                  </a:cubicBezTo>
                  <a:cubicBezTo>
                    <a:pt x="1172565" y="10216"/>
                    <a:pt x="1167446" y="16087"/>
                    <a:pt x="1164357" y="23052"/>
                  </a:cubicBezTo>
                  <a:cubicBezTo>
                    <a:pt x="1160847" y="30818"/>
                    <a:pt x="1159119" y="39265"/>
                    <a:pt x="1159281" y="47784"/>
                  </a:cubicBezTo>
                  <a:cubicBezTo>
                    <a:pt x="1159065" y="56313"/>
                    <a:pt x="1160577" y="64798"/>
                    <a:pt x="1163709" y="72732"/>
                  </a:cubicBezTo>
                  <a:cubicBezTo>
                    <a:pt x="1166323" y="79573"/>
                    <a:pt x="1171053" y="85401"/>
                    <a:pt x="1177210" y="89364"/>
                  </a:cubicBezTo>
                  <a:cubicBezTo>
                    <a:pt x="1184316" y="93589"/>
                    <a:pt x="1192492" y="95653"/>
                    <a:pt x="1200754" y="95304"/>
                  </a:cubicBezTo>
                  <a:cubicBezTo>
                    <a:pt x="1205247" y="95328"/>
                    <a:pt x="1209729" y="94930"/>
                    <a:pt x="1214146" y="94116"/>
                  </a:cubicBezTo>
                  <a:cubicBezTo>
                    <a:pt x="1218250" y="93313"/>
                    <a:pt x="1222257" y="92119"/>
                    <a:pt x="1226134" y="90552"/>
                  </a:cubicBezTo>
                  <a:lnTo>
                    <a:pt x="1226134" y="74028"/>
                  </a:lnTo>
                  <a:cubicBezTo>
                    <a:pt x="1222149" y="75523"/>
                    <a:pt x="1218077" y="76750"/>
                    <a:pt x="1213930" y="77700"/>
                  </a:cubicBezTo>
                  <a:cubicBezTo>
                    <a:pt x="1210387" y="78517"/>
                    <a:pt x="1206769" y="78952"/>
                    <a:pt x="1203130" y="78996"/>
                  </a:cubicBezTo>
                  <a:cubicBezTo>
                    <a:pt x="1196218" y="79572"/>
                    <a:pt x="1189500" y="76502"/>
                    <a:pt x="1185418" y="70896"/>
                  </a:cubicBezTo>
                  <a:cubicBezTo>
                    <a:pt x="1181357" y="63978"/>
                    <a:pt x="1179434" y="56009"/>
                    <a:pt x="1179910" y="48000"/>
                  </a:cubicBezTo>
                  <a:cubicBezTo>
                    <a:pt x="1179456" y="39867"/>
                    <a:pt x="1181530" y="31793"/>
                    <a:pt x="1185850" y="24888"/>
                  </a:cubicBezTo>
                  <a:cubicBezTo>
                    <a:pt x="1189781" y="19295"/>
                    <a:pt x="1196304" y="16114"/>
                    <a:pt x="1203130" y="16464"/>
                  </a:cubicBezTo>
                  <a:cubicBezTo>
                    <a:pt x="1206813" y="16443"/>
                    <a:pt x="1210463" y="17065"/>
                    <a:pt x="1213930" y="18300"/>
                  </a:cubicBezTo>
                  <a:moveTo>
                    <a:pt x="1097721" y="55560"/>
                  </a:moveTo>
                  <a:lnTo>
                    <a:pt x="1104309" y="33960"/>
                  </a:lnTo>
                  <a:cubicBezTo>
                    <a:pt x="1104309" y="33096"/>
                    <a:pt x="1105173" y="31476"/>
                    <a:pt x="1105821" y="29100"/>
                  </a:cubicBezTo>
                  <a:lnTo>
                    <a:pt x="1107873" y="21864"/>
                  </a:lnTo>
                  <a:cubicBezTo>
                    <a:pt x="1108629" y="19380"/>
                    <a:pt x="1109169" y="17220"/>
                    <a:pt x="1109601" y="15492"/>
                  </a:cubicBezTo>
                  <a:cubicBezTo>
                    <a:pt x="1109601" y="17220"/>
                    <a:pt x="1110573" y="19272"/>
                    <a:pt x="1111329" y="21540"/>
                  </a:cubicBezTo>
                  <a:cubicBezTo>
                    <a:pt x="1112085" y="23808"/>
                    <a:pt x="1112733" y="26184"/>
                    <a:pt x="1113381" y="28452"/>
                  </a:cubicBezTo>
                  <a:cubicBezTo>
                    <a:pt x="1114029" y="30720"/>
                    <a:pt x="1114677" y="32556"/>
                    <a:pt x="1115109" y="33960"/>
                  </a:cubicBezTo>
                  <a:lnTo>
                    <a:pt x="1121805" y="55560"/>
                  </a:lnTo>
                  <a:close/>
                  <a:moveTo>
                    <a:pt x="1154313" y="94008"/>
                  </a:moveTo>
                  <a:lnTo>
                    <a:pt x="1121913" y="1128"/>
                  </a:lnTo>
                  <a:lnTo>
                    <a:pt x="1097937" y="1128"/>
                  </a:lnTo>
                  <a:lnTo>
                    <a:pt x="1065537" y="94008"/>
                  </a:lnTo>
                  <a:lnTo>
                    <a:pt x="1087137" y="94008"/>
                  </a:lnTo>
                  <a:lnTo>
                    <a:pt x="1093833" y="72408"/>
                  </a:lnTo>
                  <a:lnTo>
                    <a:pt x="1127529" y="72408"/>
                  </a:lnTo>
                  <a:lnTo>
                    <a:pt x="1134333" y="94008"/>
                  </a:lnTo>
                  <a:close/>
                  <a:moveTo>
                    <a:pt x="1060461" y="94008"/>
                  </a:moveTo>
                  <a:lnTo>
                    <a:pt x="1060461" y="77808"/>
                  </a:lnTo>
                  <a:lnTo>
                    <a:pt x="1022876" y="77808"/>
                  </a:lnTo>
                  <a:lnTo>
                    <a:pt x="1022876" y="1452"/>
                  </a:lnTo>
                  <a:lnTo>
                    <a:pt x="1003328" y="1452"/>
                  </a:lnTo>
                  <a:lnTo>
                    <a:pt x="1003328" y="94008"/>
                  </a:lnTo>
                  <a:close/>
                  <a:moveTo>
                    <a:pt x="966068" y="31044"/>
                  </a:moveTo>
                  <a:cubicBezTo>
                    <a:pt x="966441" y="35245"/>
                    <a:pt x="964600" y="39337"/>
                    <a:pt x="961208" y="41844"/>
                  </a:cubicBezTo>
                  <a:cubicBezTo>
                    <a:pt x="957229" y="44193"/>
                    <a:pt x="952646" y="45320"/>
                    <a:pt x="948032" y="45084"/>
                  </a:cubicBezTo>
                  <a:lnTo>
                    <a:pt x="941552" y="45084"/>
                  </a:lnTo>
                  <a:lnTo>
                    <a:pt x="941552" y="17544"/>
                  </a:lnTo>
                  <a:lnTo>
                    <a:pt x="950408" y="17544"/>
                  </a:lnTo>
                  <a:cubicBezTo>
                    <a:pt x="961208" y="17544"/>
                    <a:pt x="965960" y="22080"/>
                    <a:pt x="965960" y="31044"/>
                  </a:cubicBezTo>
                  <a:moveTo>
                    <a:pt x="922003" y="1452"/>
                  </a:moveTo>
                  <a:lnTo>
                    <a:pt x="922003" y="94008"/>
                  </a:lnTo>
                  <a:lnTo>
                    <a:pt x="941552" y="94008"/>
                  </a:lnTo>
                  <a:lnTo>
                    <a:pt x="941552" y="61608"/>
                  </a:lnTo>
                  <a:lnTo>
                    <a:pt x="950408" y="61608"/>
                  </a:lnTo>
                  <a:cubicBezTo>
                    <a:pt x="957846" y="62012"/>
                    <a:pt x="965266" y="60564"/>
                    <a:pt x="972008" y="57396"/>
                  </a:cubicBezTo>
                  <a:cubicBezTo>
                    <a:pt x="976615" y="54968"/>
                    <a:pt x="980380" y="51203"/>
                    <a:pt x="982808" y="46596"/>
                  </a:cubicBezTo>
                  <a:cubicBezTo>
                    <a:pt x="985046" y="41872"/>
                    <a:pt x="986191" y="36704"/>
                    <a:pt x="986156" y="31476"/>
                  </a:cubicBezTo>
                  <a:cubicBezTo>
                    <a:pt x="986734" y="23419"/>
                    <a:pt x="983730" y="15516"/>
                    <a:pt x="977948" y="9876"/>
                  </a:cubicBezTo>
                  <a:cubicBezTo>
                    <a:pt x="970554" y="3743"/>
                    <a:pt x="961066" y="723"/>
                    <a:pt x="951488" y="1452"/>
                  </a:cubicBezTo>
                  <a:close/>
                  <a:moveTo>
                    <a:pt x="868975" y="77808"/>
                  </a:moveTo>
                  <a:lnTo>
                    <a:pt x="835279" y="77808"/>
                  </a:lnTo>
                  <a:lnTo>
                    <a:pt x="835279" y="54048"/>
                  </a:lnTo>
                  <a:lnTo>
                    <a:pt x="866599" y="54048"/>
                  </a:lnTo>
                  <a:lnTo>
                    <a:pt x="866599" y="37848"/>
                  </a:lnTo>
                  <a:lnTo>
                    <a:pt x="835279" y="37848"/>
                  </a:lnTo>
                  <a:lnTo>
                    <a:pt x="835279" y="17544"/>
                  </a:lnTo>
                  <a:lnTo>
                    <a:pt x="868975" y="17544"/>
                  </a:lnTo>
                  <a:lnTo>
                    <a:pt x="868975" y="1452"/>
                  </a:lnTo>
                  <a:lnTo>
                    <a:pt x="815731" y="1452"/>
                  </a:lnTo>
                  <a:lnTo>
                    <a:pt x="815731" y="94008"/>
                  </a:lnTo>
                  <a:lnTo>
                    <a:pt x="868975" y="94008"/>
                  </a:lnTo>
                  <a:close/>
                  <a:moveTo>
                    <a:pt x="771774" y="42384"/>
                  </a:moveTo>
                  <a:lnTo>
                    <a:pt x="804174" y="1452"/>
                  </a:lnTo>
                  <a:lnTo>
                    <a:pt x="782574" y="1452"/>
                  </a:lnTo>
                  <a:lnTo>
                    <a:pt x="756978" y="32988"/>
                  </a:lnTo>
                  <a:lnTo>
                    <a:pt x="753090" y="38388"/>
                  </a:lnTo>
                  <a:lnTo>
                    <a:pt x="749202" y="43896"/>
                  </a:lnTo>
                  <a:lnTo>
                    <a:pt x="749202" y="1452"/>
                  </a:lnTo>
                  <a:lnTo>
                    <a:pt x="729654" y="1452"/>
                  </a:lnTo>
                  <a:lnTo>
                    <a:pt x="729654" y="94008"/>
                  </a:lnTo>
                  <a:lnTo>
                    <a:pt x="749202" y="94008"/>
                  </a:lnTo>
                  <a:lnTo>
                    <a:pt x="749202" y="60960"/>
                  </a:lnTo>
                  <a:lnTo>
                    <a:pt x="757518" y="55020"/>
                  </a:lnTo>
                  <a:lnTo>
                    <a:pt x="781710" y="94008"/>
                  </a:lnTo>
                  <a:lnTo>
                    <a:pt x="804066" y="94008"/>
                  </a:lnTo>
                  <a:close/>
                  <a:moveTo>
                    <a:pt x="661397" y="55560"/>
                  </a:moveTo>
                  <a:lnTo>
                    <a:pt x="667985" y="33960"/>
                  </a:lnTo>
                  <a:cubicBezTo>
                    <a:pt x="667985" y="33096"/>
                    <a:pt x="668741" y="31476"/>
                    <a:pt x="669497" y="29100"/>
                  </a:cubicBezTo>
                  <a:cubicBezTo>
                    <a:pt x="670253" y="26724"/>
                    <a:pt x="670793" y="24456"/>
                    <a:pt x="671549" y="21864"/>
                  </a:cubicBezTo>
                  <a:cubicBezTo>
                    <a:pt x="672305" y="19272"/>
                    <a:pt x="672845" y="17220"/>
                    <a:pt x="673277" y="15492"/>
                  </a:cubicBezTo>
                  <a:cubicBezTo>
                    <a:pt x="673277" y="17220"/>
                    <a:pt x="674249" y="19272"/>
                    <a:pt x="674897" y="21540"/>
                  </a:cubicBezTo>
                  <a:cubicBezTo>
                    <a:pt x="675545" y="23808"/>
                    <a:pt x="676301" y="26184"/>
                    <a:pt x="677057" y="28452"/>
                  </a:cubicBezTo>
                  <a:lnTo>
                    <a:pt x="678677" y="33960"/>
                  </a:lnTo>
                  <a:lnTo>
                    <a:pt x="685482" y="55560"/>
                  </a:lnTo>
                  <a:close/>
                  <a:moveTo>
                    <a:pt x="717990" y="94008"/>
                  </a:moveTo>
                  <a:lnTo>
                    <a:pt x="685590" y="1128"/>
                  </a:lnTo>
                  <a:lnTo>
                    <a:pt x="661181" y="1128"/>
                  </a:lnTo>
                  <a:lnTo>
                    <a:pt x="628781" y="94008"/>
                  </a:lnTo>
                  <a:lnTo>
                    <a:pt x="649841" y="94008"/>
                  </a:lnTo>
                  <a:lnTo>
                    <a:pt x="656645" y="72408"/>
                  </a:lnTo>
                  <a:lnTo>
                    <a:pt x="690126" y="72408"/>
                  </a:lnTo>
                  <a:lnTo>
                    <a:pt x="696822" y="94008"/>
                  </a:lnTo>
                  <a:close/>
                  <a:moveTo>
                    <a:pt x="575213" y="94008"/>
                  </a:moveTo>
                  <a:lnTo>
                    <a:pt x="598973" y="21648"/>
                  </a:lnTo>
                  <a:lnTo>
                    <a:pt x="598973" y="21648"/>
                  </a:lnTo>
                  <a:cubicBezTo>
                    <a:pt x="598973" y="23376"/>
                    <a:pt x="598973" y="25968"/>
                    <a:pt x="598973" y="29424"/>
                  </a:cubicBezTo>
                  <a:cubicBezTo>
                    <a:pt x="598973" y="32772"/>
                    <a:pt x="598973" y="36444"/>
                    <a:pt x="598973" y="40224"/>
                  </a:cubicBezTo>
                  <a:cubicBezTo>
                    <a:pt x="598973" y="44004"/>
                    <a:pt x="598973" y="47352"/>
                    <a:pt x="598973" y="50268"/>
                  </a:cubicBezTo>
                  <a:lnTo>
                    <a:pt x="598973" y="94008"/>
                  </a:lnTo>
                  <a:lnTo>
                    <a:pt x="617225" y="94008"/>
                  </a:lnTo>
                  <a:lnTo>
                    <a:pt x="617225" y="1452"/>
                  </a:lnTo>
                  <a:lnTo>
                    <a:pt x="590225" y="1452"/>
                  </a:lnTo>
                  <a:lnTo>
                    <a:pt x="567005" y="72192"/>
                  </a:lnTo>
                  <a:lnTo>
                    <a:pt x="567005" y="72192"/>
                  </a:lnTo>
                  <a:lnTo>
                    <a:pt x="545404" y="1452"/>
                  </a:lnTo>
                  <a:lnTo>
                    <a:pt x="518404" y="1452"/>
                  </a:lnTo>
                  <a:lnTo>
                    <a:pt x="518404" y="94008"/>
                  </a:lnTo>
                  <a:lnTo>
                    <a:pt x="535900" y="94008"/>
                  </a:lnTo>
                  <a:lnTo>
                    <a:pt x="535900" y="50808"/>
                  </a:lnTo>
                  <a:cubicBezTo>
                    <a:pt x="535900" y="47568"/>
                    <a:pt x="535900" y="44004"/>
                    <a:pt x="535900" y="40008"/>
                  </a:cubicBezTo>
                  <a:cubicBezTo>
                    <a:pt x="535900" y="36012"/>
                    <a:pt x="535900" y="32340"/>
                    <a:pt x="535360" y="29208"/>
                  </a:cubicBezTo>
                  <a:lnTo>
                    <a:pt x="535360" y="21432"/>
                  </a:lnTo>
                  <a:lnTo>
                    <a:pt x="535900" y="21432"/>
                  </a:lnTo>
                  <a:lnTo>
                    <a:pt x="557177" y="94008"/>
                  </a:lnTo>
                  <a:close/>
                  <a:moveTo>
                    <a:pt x="465052" y="77808"/>
                  </a:moveTo>
                  <a:lnTo>
                    <a:pt x="431355" y="77808"/>
                  </a:lnTo>
                  <a:lnTo>
                    <a:pt x="431355" y="54048"/>
                  </a:lnTo>
                  <a:lnTo>
                    <a:pt x="462676" y="54048"/>
                  </a:lnTo>
                  <a:lnTo>
                    <a:pt x="462676" y="37848"/>
                  </a:lnTo>
                  <a:lnTo>
                    <a:pt x="431355" y="37848"/>
                  </a:lnTo>
                  <a:lnTo>
                    <a:pt x="431355" y="17544"/>
                  </a:lnTo>
                  <a:lnTo>
                    <a:pt x="465052" y="17544"/>
                  </a:lnTo>
                  <a:lnTo>
                    <a:pt x="465052" y="1452"/>
                  </a:lnTo>
                  <a:lnTo>
                    <a:pt x="411699" y="1452"/>
                  </a:lnTo>
                  <a:lnTo>
                    <a:pt x="411699" y="94008"/>
                  </a:lnTo>
                  <a:lnTo>
                    <a:pt x="465052" y="94008"/>
                  </a:lnTo>
                  <a:close/>
                  <a:moveTo>
                    <a:pt x="395715" y="94008"/>
                  </a:moveTo>
                  <a:lnTo>
                    <a:pt x="395715" y="77808"/>
                  </a:lnTo>
                  <a:lnTo>
                    <a:pt x="358131" y="77808"/>
                  </a:lnTo>
                  <a:lnTo>
                    <a:pt x="358131" y="1452"/>
                  </a:lnTo>
                  <a:lnTo>
                    <a:pt x="338475" y="1452"/>
                  </a:lnTo>
                  <a:lnTo>
                    <a:pt x="338475" y="94008"/>
                  </a:lnTo>
                  <a:close/>
                  <a:moveTo>
                    <a:pt x="301214" y="31044"/>
                  </a:moveTo>
                  <a:cubicBezTo>
                    <a:pt x="301588" y="35245"/>
                    <a:pt x="299747" y="39337"/>
                    <a:pt x="296354" y="41844"/>
                  </a:cubicBezTo>
                  <a:cubicBezTo>
                    <a:pt x="292376" y="44193"/>
                    <a:pt x="287793" y="45320"/>
                    <a:pt x="283178" y="45084"/>
                  </a:cubicBezTo>
                  <a:lnTo>
                    <a:pt x="276698" y="45084"/>
                  </a:lnTo>
                  <a:lnTo>
                    <a:pt x="276698" y="17544"/>
                  </a:lnTo>
                  <a:lnTo>
                    <a:pt x="285662" y="17544"/>
                  </a:lnTo>
                  <a:cubicBezTo>
                    <a:pt x="296462" y="17544"/>
                    <a:pt x="301214" y="22080"/>
                    <a:pt x="301214" y="31044"/>
                  </a:cubicBezTo>
                  <a:moveTo>
                    <a:pt x="257150" y="1452"/>
                  </a:moveTo>
                  <a:lnTo>
                    <a:pt x="257150" y="94008"/>
                  </a:lnTo>
                  <a:lnTo>
                    <a:pt x="276698" y="94008"/>
                  </a:lnTo>
                  <a:lnTo>
                    <a:pt x="276698" y="61608"/>
                  </a:lnTo>
                  <a:lnTo>
                    <a:pt x="285122" y="61608"/>
                  </a:lnTo>
                  <a:cubicBezTo>
                    <a:pt x="292560" y="62012"/>
                    <a:pt x="299981" y="60564"/>
                    <a:pt x="306722" y="57396"/>
                  </a:cubicBezTo>
                  <a:cubicBezTo>
                    <a:pt x="311330" y="54968"/>
                    <a:pt x="315095" y="51203"/>
                    <a:pt x="317523" y="46596"/>
                  </a:cubicBezTo>
                  <a:cubicBezTo>
                    <a:pt x="319760" y="41872"/>
                    <a:pt x="320905" y="36704"/>
                    <a:pt x="320871" y="31476"/>
                  </a:cubicBezTo>
                  <a:cubicBezTo>
                    <a:pt x="321448" y="23419"/>
                    <a:pt x="318445" y="15516"/>
                    <a:pt x="312663" y="9876"/>
                  </a:cubicBezTo>
                  <a:cubicBezTo>
                    <a:pt x="305379" y="3850"/>
                    <a:pt x="296067" y="836"/>
                    <a:pt x="286634" y="1452"/>
                  </a:cubicBezTo>
                  <a:close/>
                  <a:moveTo>
                    <a:pt x="176041" y="24672"/>
                  </a:moveTo>
                  <a:cubicBezTo>
                    <a:pt x="180228" y="18808"/>
                    <a:pt x="187234" y="15635"/>
                    <a:pt x="194402" y="16356"/>
                  </a:cubicBezTo>
                  <a:cubicBezTo>
                    <a:pt x="201426" y="15771"/>
                    <a:pt x="208239" y="18931"/>
                    <a:pt x="212330" y="24672"/>
                  </a:cubicBezTo>
                  <a:cubicBezTo>
                    <a:pt x="216326" y="31613"/>
                    <a:pt x="218203" y="39572"/>
                    <a:pt x="217730" y="47568"/>
                  </a:cubicBezTo>
                  <a:cubicBezTo>
                    <a:pt x="218203" y="55563"/>
                    <a:pt x="216326" y="63522"/>
                    <a:pt x="212330" y="70464"/>
                  </a:cubicBezTo>
                  <a:cubicBezTo>
                    <a:pt x="208279" y="76263"/>
                    <a:pt x="201451" y="79471"/>
                    <a:pt x="194402" y="78888"/>
                  </a:cubicBezTo>
                  <a:cubicBezTo>
                    <a:pt x="187382" y="79476"/>
                    <a:pt x="180583" y="76263"/>
                    <a:pt x="176581" y="70464"/>
                  </a:cubicBezTo>
                  <a:cubicBezTo>
                    <a:pt x="172456" y="63568"/>
                    <a:pt x="170499" y="55590"/>
                    <a:pt x="170965" y="47568"/>
                  </a:cubicBezTo>
                  <a:cubicBezTo>
                    <a:pt x="170499" y="39545"/>
                    <a:pt x="172456" y="31568"/>
                    <a:pt x="176581" y="24672"/>
                  </a:cubicBezTo>
                  <a:moveTo>
                    <a:pt x="233714" y="22512"/>
                  </a:moveTo>
                  <a:cubicBezTo>
                    <a:pt x="230663" y="15537"/>
                    <a:pt x="225433" y="9740"/>
                    <a:pt x="218810" y="5988"/>
                  </a:cubicBezTo>
                  <a:cubicBezTo>
                    <a:pt x="211367" y="1819"/>
                    <a:pt x="202927" y="-235"/>
                    <a:pt x="194402" y="48"/>
                  </a:cubicBezTo>
                  <a:cubicBezTo>
                    <a:pt x="185698" y="-302"/>
                    <a:pt x="177066" y="1754"/>
                    <a:pt x="169453" y="5988"/>
                  </a:cubicBezTo>
                  <a:cubicBezTo>
                    <a:pt x="163000" y="9823"/>
                    <a:pt x="157933" y="15610"/>
                    <a:pt x="154981" y="22512"/>
                  </a:cubicBezTo>
                  <a:cubicBezTo>
                    <a:pt x="151659" y="30401"/>
                    <a:pt x="150039" y="38902"/>
                    <a:pt x="150229" y="47460"/>
                  </a:cubicBezTo>
                  <a:cubicBezTo>
                    <a:pt x="150051" y="56087"/>
                    <a:pt x="151669" y="64656"/>
                    <a:pt x="154981" y="72624"/>
                  </a:cubicBezTo>
                  <a:cubicBezTo>
                    <a:pt x="157957" y="79567"/>
                    <a:pt x="163013" y="85416"/>
                    <a:pt x="169453" y="89364"/>
                  </a:cubicBezTo>
                  <a:cubicBezTo>
                    <a:pt x="177026" y="93600"/>
                    <a:pt x="185624" y="95656"/>
                    <a:pt x="194294" y="95304"/>
                  </a:cubicBezTo>
                  <a:cubicBezTo>
                    <a:pt x="203001" y="95682"/>
                    <a:pt x="211640" y="93625"/>
                    <a:pt x="219242" y="89364"/>
                  </a:cubicBezTo>
                  <a:cubicBezTo>
                    <a:pt x="225648" y="85454"/>
                    <a:pt x="230670" y="79639"/>
                    <a:pt x="233606" y="72732"/>
                  </a:cubicBezTo>
                  <a:cubicBezTo>
                    <a:pt x="236710" y="64723"/>
                    <a:pt x="238072" y="56144"/>
                    <a:pt x="237602" y="47568"/>
                  </a:cubicBezTo>
                  <a:cubicBezTo>
                    <a:pt x="237823" y="38972"/>
                    <a:pt x="236203" y="30429"/>
                    <a:pt x="232850" y="22512"/>
                  </a:cubicBezTo>
                  <a:moveTo>
                    <a:pt x="134677" y="77808"/>
                  </a:moveTo>
                  <a:lnTo>
                    <a:pt x="100981" y="77808"/>
                  </a:lnTo>
                  <a:lnTo>
                    <a:pt x="100981" y="54048"/>
                  </a:lnTo>
                  <a:lnTo>
                    <a:pt x="132301" y="54048"/>
                  </a:lnTo>
                  <a:lnTo>
                    <a:pt x="132301" y="37848"/>
                  </a:lnTo>
                  <a:lnTo>
                    <a:pt x="100981" y="37848"/>
                  </a:lnTo>
                  <a:lnTo>
                    <a:pt x="100981" y="17544"/>
                  </a:lnTo>
                  <a:lnTo>
                    <a:pt x="134677" y="17544"/>
                  </a:lnTo>
                  <a:lnTo>
                    <a:pt x="134677" y="1452"/>
                  </a:lnTo>
                  <a:lnTo>
                    <a:pt x="81433" y="1452"/>
                  </a:lnTo>
                  <a:lnTo>
                    <a:pt x="81433" y="94008"/>
                  </a:lnTo>
                  <a:lnTo>
                    <a:pt x="134677" y="94008"/>
                  </a:lnTo>
                  <a:close/>
                  <a:moveTo>
                    <a:pt x="44064" y="31044"/>
                  </a:moveTo>
                  <a:cubicBezTo>
                    <a:pt x="44438" y="35245"/>
                    <a:pt x="42596" y="39337"/>
                    <a:pt x="39204" y="41844"/>
                  </a:cubicBezTo>
                  <a:cubicBezTo>
                    <a:pt x="35225" y="44193"/>
                    <a:pt x="30643" y="45320"/>
                    <a:pt x="26028" y="45084"/>
                  </a:cubicBezTo>
                  <a:lnTo>
                    <a:pt x="19548" y="45084"/>
                  </a:lnTo>
                  <a:lnTo>
                    <a:pt x="19548" y="17544"/>
                  </a:lnTo>
                  <a:lnTo>
                    <a:pt x="28512" y="17544"/>
                  </a:lnTo>
                  <a:cubicBezTo>
                    <a:pt x="39312" y="17544"/>
                    <a:pt x="44064" y="22080"/>
                    <a:pt x="44064" y="31044"/>
                  </a:cubicBezTo>
                  <a:moveTo>
                    <a:pt x="0" y="1452"/>
                  </a:moveTo>
                  <a:lnTo>
                    <a:pt x="0" y="94008"/>
                  </a:lnTo>
                  <a:lnTo>
                    <a:pt x="19548" y="94008"/>
                  </a:lnTo>
                  <a:lnTo>
                    <a:pt x="19548" y="61608"/>
                  </a:lnTo>
                  <a:lnTo>
                    <a:pt x="27972" y="61608"/>
                  </a:lnTo>
                  <a:cubicBezTo>
                    <a:pt x="35407" y="61976"/>
                    <a:pt x="42820" y="60531"/>
                    <a:pt x="49572" y="57396"/>
                  </a:cubicBezTo>
                  <a:cubicBezTo>
                    <a:pt x="54188" y="54979"/>
                    <a:pt x="57955" y="51211"/>
                    <a:pt x="60372" y="46596"/>
                  </a:cubicBezTo>
                  <a:cubicBezTo>
                    <a:pt x="62645" y="41879"/>
                    <a:pt x="63826" y="36711"/>
                    <a:pt x="63829" y="31476"/>
                  </a:cubicBezTo>
                  <a:cubicBezTo>
                    <a:pt x="64363" y="23404"/>
                    <a:pt x="61322" y="15505"/>
                    <a:pt x="55512" y="9876"/>
                  </a:cubicBezTo>
                  <a:cubicBezTo>
                    <a:pt x="48273" y="3847"/>
                    <a:pt x="38993" y="831"/>
                    <a:pt x="29592" y="1452"/>
                  </a:cubicBezTo>
                  <a:close/>
                </a:path>
              </a:pathLst>
            </a:custGeom>
            <a:solidFill>
              <a:schemeClr val="bg1"/>
            </a:solidFill>
            <a:ln w="10800" cap="flat">
              <a:noFill/>
              <a:prstDash val="solid"/>
              <a:miter/>
            </a:ln>
          </p:spPr>
          <p:txBody>
            <a:bodyPr rtlCol="0" anchor="ctr"/>
            <a:lstStyle/>
            <a:p>
              <a:endParaRPr lang="de-DE">
                <a:solidFill>
                  <a:schemeClr val="bg1"/>
                </a:solidFill>
              </a:endParaRPr>
            </a:p>
          </p:txBody>
        </p:sp>
        <p:sp>
          <p:nvSpPr>
            <p:cNvPr id="9" name="Freihandform: Form 8">
              <a:extLst>
                <a:ext uri="{FF2B5EF4-FFF2-40B4-BE49-F238E27FC236}">
                  <a16:creationId xmlns:a16="http://schemas.microsoft.com/office/drawing/2014/main" id="{AFD385AF-EA3A-4587-82B8-D33B5A9FA5B6}"/>
                </a:ext>
              </a:extLst>
            </p:cNvPr>
            <p:cNvSpPr/>
            <p:nvPr/>
          </p:nvSpPr>
          <p:spPr>
            <a:xfrm>
              <a:off x="388144" y="6413587"/>
              <a:ext cx="1373123" cy="95256"/>
            </a:xfrm>
            <a:custGeom>
              <a:avLst/>
              <a:gdLst>
                <a:gd name="connsiteX0" fmla="*/ 0 w 1373123"/>
                <a:gd name="connsiteY0" fmla="*/ 0 h 95256"/>
                <a:gd name="connsiteX1" fmla="*/ 1373123 w 1373123"/>
                <a:gd name="connsiteY1" fmla="*/ 0 h 95256"/>
                <a:gd name="connsiteX2" fmla="*/ 1373123 w 1373123"/>
                <a:gd name="connsiteY2" fmla="*/ 95256 h 95256"/>
                <a:gd name="connsiteX3" fmla="*/ 0 w 1373123"/>
                <a:gd name="connsiteY3" fmla="*/ 95256 h 95256"/>
              </a:gdLst>
              <a:ahLst/>
              <a:cxnLst>
                <a:cxn ang="0">
                  <a:pos x="connsiteX0" y="connsiteY0"/>
                </a:cxn>
                <a:cxn ang="0">
                  <a:pos x="connsiteX1" y="connsiteY1"/>
                </a:cxn>
                <a:cxn ang="0">
                  <a:pos x="connsiteX2" y="connsiteY2"/>
                </a:cxn>
                <a:cxn ang="0">
                  <a:pos x="connsiteX3" y="connsiteY3"/>
                </a:cxn>
              </a:cxnLst>
              <a:rect l="l" t="t" r="r" b="b"/>
              <a:pathLst>
                <a:path w="1373123" h="95256">
                  <a:moveTo>
                    <a:pt x="0" y="0"/>
                  </a:moveTo>
                  <a:lnTo>
                    <a:pt x="1373123" y="0"/>
                  </a:lnTo>
                  <a:lnTo>
                    <a:pt x="1373123" y="95256"/>
                  </a:lnTo>
                  <a:lnTo>
                    <a:pt x="0" y="95256"/>
                  </a:lnTo>
                  <a:close/>
                </a:path>
              </a:pathLst>
            </a:custGeom>
            <a:noFill/>
            <a:ln w="10800" cap="flat">
              <a:noFill/>
              <a:prstDash val="solid"/>
              <a:miter/>
            </a:ln>
          </p:spPr>
          <p:txBody>
            <a:bodyPr rtlCol="0" anchor="ctr"/>
            <a:lstStyle/>
            <a:p>
              <a:endParaRPr lang="de-DE"/>
            </a:p>
          </p:txBody>
        </p:sp>
      </p:grpSp>
      <p:pic>
        <p:nvPicPr>
          <p:cNvPr id="4" name="Grafik 3">
            <a:extLst>
              <a:ext uri="{FF2B5EF4-FFF2-40B4-BE49-F238E27FC236}">
                <a16:creationId xmlns:a16="http://schemas.microsoft.com/office/drawing/2014/main" id="{808683D4-CC1A-4CE0-863B-01CB9F735F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137" y="3912644"/>
            <a:ext cx="3115326" cy="859611"/>
          </a:xfrm>
          <a:prstGeom prst="rect">
            <a:avLst/>
          </a:prstGeom>
        </p:spPr>
      </p:pic>
    </p:spTree>
    <p:extLst>
      <p:ext uri="{BB962C8B-B14F-4D97-AF65-F5344CB8AC3E}">
        <p14:creationId xmlns:p14="http://schemas.microsoft.com/office/powerpoint/2010/main" val="4143650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neISS_Deutsch">
  <a:themeElements>
    <a:clrScheme name="OneISS">
      <a:dk1>
        <a:srgbClr val="030037"/>
      </a:dk1>
      <a:lt1>
        <a:srgbClr val="FFFFFF"/>
      </a:lt1>
      <a:dk2>
        <a:srgbClr val="B8BABC"/>
      </a:dk2>
      <a:lt2>
        <a:srgbClr val="F4EBE8"/>
      </a:lt2>
      <a:accent1>
        <a:srgbClr val="030037"/>
      </a:accent1>
      <a:accent2>
        <a:srgbClr val="153AC7"/>
      </a:accent2>
      <a:accent3>
        <a:srgbClr val="0084FF"/>
      </a:accent3>
      <a:accent4>
        <a:srgbClr val="F8D547"/>
      </a:accent4>
      <a:accent5>
        <a:srgbClr val="16E4B4"/>
      </a:accent5>
      <a:accent6>
        <a:srgbClr val="E84754"/>
      </a:accent6>
      <a:hlink>
        <a:srgbClr val="163BC8"/>
      </a:hlink>
      <a:folHlink>
        <a:srgbClr val="163BC8"/>
      </a:folHlink>
    </a:clrScheme>
    <a:fontScheme name="Typography">
      <a:majorFont>
        <a:latin typeface="Noto Sans"/>
        <a:ea typeface=""/>
        <a:cs typeface=""/>
      </a:majorFont>
      <a:minorFont>
        <a:latin typeface="Noto Sans Light"/>
        <a:ea typeface=""/>
        <a:cs typeface=""/>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esentation Deutsch_ISS Deutschland_neu_20211025.pptx" id="{4608A9D1-B268-44FF-B0A2-445C8410FA02}" vid="{DBF1B10F-67A8-4293-AAEB-C0F79A0EB2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FCF9983-AD27-4956-B6DE-767631479E53}">
  <we:reference id="wa104380902" version="1.0.0.0" store="de-DE"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CBA6D338E067B4C896980D5203E2427" ma:contentTypeVersion="3" ma:contentTypeDescription="Ein neues Dokument erstellen." ma:contentTypeScope="" ma:versionID="348c328e6d73d2e8d18d3b580a5de690">
  <xsd:schema xmlns:xsd="http://www.w3.org/2001/XMLSchema" xmlns:xs="http://www.w3.org/2001/XMLSchema" xmlns:p="http://schemas.microsoft.com/office/2006/metadata/properties" xmlns:ns2="6c4ad2a9-e429-4afb-8b1b-0efdd854f8e8" xmlns:ns3="69d01275-21f5-4f23-a5f7-de7ef7c25471" targetNamespace="http://schemas.microsoft.com/office/2006/metadata/properties" ma:root="true" ma:fieldsID="6a005eda6b91ddc00daba340279a177c" ns2:_="" ns3:_="">
    <xsd:import namespace="6c4ad2a9-e429-4afb-8b1b-0efdd854f8e8"/>
    <xsd:import namespace="69d01275-21f5-4f23-a5f7-de7ef7c25471"/>
    <xsd:element name="properties">
      <xsd:complexType>
        <xsd:sequence>
          <xsd:element name="documentManagement">
            <xsd:complexType>
              <xsd:all>
                <xsd:element ref="ns2:_dlc_DocId" minOccurs="0"/>
                <xsd:element ref="ns2:_dlc_DocIdUrl" minOccurs="0"/>
                <xsd:element ref="ns2:_dlc_DocIdPersistId" minOccurs="0"/>
                <xsd:element ref="ns3:ReviewDatum" minOccurs="0"/>
                <xsd:element ref="ns3:DataOwn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ad2a9-e429-4afb-8b1b-0efdd854f8e8"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9d01275-21f5-4f23-a5f7-de7ef7c25471" elementFormDefault="qualified">
    <xsd:import namespace="http://schemas.microsoft.com/office/2006/documentManagement/types"/>
    <xsd:import namespace="http://schemas.microsoft.com/office/infopath/2007/PartnerControls"/>
    <xsd:element name="ReviewDatum" ma:index="11" nillable="true" ma:displayName="Review Datum" ma:format="DateOnly" ma:internalName="ReviewDatum">
      <xsd:simpleType>
        <xsd:restriction base="dms:DateTime"/>
      </xsd:simpleType>
    </xsd:element>
    <xsd:element name="DataOwner" ma:index="12" ma:displayName="Data Owner" ma:format="Dropdown" ma:list="UserInfo" ma:SharePointGroup="0" ma:internalName="Data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6c4ad2a9-e429-4afb-8b1b-0efdd854f8e8">5CPZ3MWWH22Q-1919478234-109908</_dlc_DocId>
    <_dlc_DocIdUrl xmlns="6c4ad2a9-e429-4afb-8b1b-0efdd854f8e8">
      <Url>https://issglobal1.sharepoint.com/sites/OperationsPerformanceDE/_layouts/15/DocIdRedir.aspx?ID=5CPZ3MWWH22Q-1919478234-109908</Url>
      <Description>5CPZ3MWWH22Q-1919478234-109908</Description>
    </_dlc_DocIdUrl>
    <ReviewDatum xmlns="69d01275-21f5-4f23-a5f7-de7ef7c25471" xsi:nil="true"/>
    <DataOwner xmlns="69d01275-21f5-4f23-a5f7-de7ef7c25471">
      <UserInfo>
        <DisplayName/>
        <AccountId/>
        <AccountType/>
      </UserInfo>
    </DataOwner>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9CFE3AA-0781-4C08-872E-7B89D8B339B7}"/>
</file>

<file path=customXml/itemProps2.xml><?xml version="1.0" encoding="utf-8"?>
<ds:datastoreItem xmlns:ds="http://schemas.openxmlformats.org/officeDocument/2006/customXml" ds:itemID="{5D3F2CCA-A678-4ECE-9A7D-F20681755C89}">
  <ds:schemaRefs>
    <ds:schemaRef ds:uri="http://schemas.microsoft.com/sharepoint/v3/contenttype/forms"/>
  </ds:schemaRefs>
</ds:datastoreItem>
</file>

<file path=customXml/itemProps3.xml><?xml version="1.0" encoding="utf-8"?>
<ds:datastoreItem xmlns:ds="http://schemas.openxmlformats.org/officeDocument/2006/customXml" ds:itemID="{CFAE1177-8FBA-49F0-BF32-E1FECCD5F3D9}">
  <ds:schemaRefs>
    <ds:schemaRef ds:uri="http://purl.org/dc/dcmitype/"/>
    <ds:schemaRef ds:uri="http://schemas.microsoft.com/office/2006/metadata/properties"/>
    <ds:schemaRef ds:uri="c9782a01-4563-4034-a60f-dbb183201838"/>
    <ds:schemaRef ds:uri="http://www.w3.org/XML/1998/namespace"/>
    <ds:schemaRef ds:uri="6c4ad2a9-e429-4afb-8b1b-0efdd854f8e8"/>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4.xml><?xml version="1.0" encoding="utf-8"?>
<ds:datastoreItem xmlns:ds="http://schemas.openxmlformats.org/officeDocument/2006/customXml" ds:itemID="{99B6749E-ECD7-4426-8E9D-3E6484693344}"/>
</file>

<file path=docProps/app.xml><?xml version="1.0" encoding="utf-8"?>
<Properties xmlns="http://schemas.openxmlformats.org/officeDocument/2006/extended-properties" xmlns:vt="http://schemas.openxmlformats.org/officeDocument/2006/docPropsVTypes">
  <Template>ISS Vorlage</Template>
  <TotalTime>0</TotalTime>
  <Words>1394</Words>
  <Application>Microsoft Office PowerPoint</Application>
  <PresentationFormat>Breitbild</PresentationFormat>
  <Paragraphs>162</Paragraphs>
  <Slides>22</Slides>
  <Notes>17</Notes>
  <HiddenSlides>0</HiddenSlides>
  <MMClips>0</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22</vt:i4>
      </vt:variant>
    </vt:vector>
  </HeadingPairs>
  <TitlesOfParts>
    <vt:vector size="37" baseType="lpstr">
      <vt:lpstr>Noto Sans </vt:lpstr>
      <vt:lpstr>Noto Sans Blk</vt:lpstr>
      <vt:lpstr>Calibri</vt:lpstr>
      <vt:lpstr>Noto Sans BOLD</vt:lpstr>
      <vt:lpstr>Times New Roman</vt:lpstr>
      <vt:lpstr>Calibri Light</vt:lpstr>
      <vt:lpstr>Noto Sans Light</vt:lpstr>
      <vt:lpstr>Noto Sans Medium</vt:lpstr>
      <vt:lpstr>Arial</vt:lpstr>
      <vt:lpstr>72 Black</vt:lpstr>
      <vt:lpstr>Noto Sans</vt:lpstr>
      <vt:lpstr>Noto Sans BOLD</vt:lpstr>
      <vt:lpstr>OneISS_Deutsch</vt:lpstr>
      <vt:lpstr>1_Office Theme</vt:lpstr>
      <vt:lpstr>2_Office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Born, Frank</dc:creator>
  <cp:lastModifiedBy>Schulte, Jochen</cp:lastModifiedBy>
  <cp:revision>51</cp:revision>
  <dcterms:created xsi:type="dcterms:W3CDTF">2021-11-24T13:05:49Z</dcterms:created>
  <dcterms:modified xsi:type="dcterms:W3CDTF">2025-03-13T12:24:44Z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0x0101004CBA6D338E067B4C896980D5203E2427</vt:lpwstr>
  </property>
  <property fmtid="{D5CDD505-2E9C-101B-9397-08002B2CF9AE}" pid="3" name="MediaServiceImageTags">
    <vt:lpwstr/>
  </property>
  <property fmtid="{D5CDD505-2E9C-101B-9397-08002B2CF9AE}" pid="4" name="_dlc_DocIdItemGuid">
    <vt:lpwstr>c1bf231d-44bb-4f2e-bfe6-09050613d378</vt:lpwstr>
  </property>
  <property fmtid="{D5CDD505-2E9C-101B-9397-08002B2CF9AE}" pid="5" name="Path">
    <vt:lpwstr>, </vt:lpwstr>
  </property>
</Properties>
</file>